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Oswald Medium"/>
      <p:regular r:id="rId15"/>
      <p:bold r:id="rId16"/>
    </p:embeddedFont>
    <p:embeddedFont>
      <p:font typeface="Cardo"/>
      <p:regular r:id="rId17"/>
      <p:bold r:id="rId18"/>
      <p:italic r:id="rId19"/>
    </p:embeddedFont>
    <p:embeddedFont>
      <p:font typeface="Roboto"/>
      <p:regular r:id="rId20"/>
      <p:bold r:id="rId21"/>
      <p:italic r:id="rId22"/>
      <p:boldItalic r:id="rId23"/>
    </p:embeddedFont>
    <p:embeddedFont>
      <p:font typeface="EB Garamond Medium"/>
      <p:regular r:id="rId24"/>
      <p:bold r:id="rId25"/>
      <p:italic r:id="rId26"/>
      <p:boldItalic r:id="rId27"/>
    </p:embeddedFont>
    <p:embeddedFont>
      <p:font typeface="EB Garamond SemiBold"/>
      <p:regular r:id="rId28"/>
      <p:bold r:id="rId29"/>
      <p:italic r:id="rId30"/>
      <p:boldItalic r:id="rId31"/>
    </p:embeddedFont>
    <p:embeddedFont>
      <p:font typeface="Poppins Light"/>
      <p:regular r:id="rId32"/>
      <p:bold r:id="rId33"/>
      <p:italic r:id="rId34"/>
      <p:boldItalic r:id="rId35"/>
    </p:embeddedFont>
    <p:embeddedFont>
      <p:font typeface="Oswald SemiBold"/>
      <p:regular r:id="rId36"/>
      <p:bold r:id="rId37"/>
    </p:embeddedFont>
    <p:embeddedFont>
      <p:font typeface="Roboto Light"/>
      <p:regular r:id="rId38"/>
      <p:bold r:id="rId39"/>
      <p:italic r:id="rId40"/>
      <p:boldItalic r:id="rId41"/>
    </p:embeddedFont>
    <p:embeddedFont>
      <p:font typeface="Oswald"/>
      <p:regular r:id="rId42"/>
      <p:bold r:id="rId43"/>
    </p:embeddedFont>
    <p:embeddedFont>
      <p:font typeface="Century Gothic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56">
          <p15:clr>
            <a:srgbClr val="A4A3A4"/>
          </p15:clr>
        </p15:guide>
        <p15:guide id="4" pos="1300">
          <p15:clr>
            <a:srgbClr val="9AA0A6"/>
          </p15:clr>
        </p15:guide>
        <p15:guide id="5" pos="4577">
          <p15:clr>
            <a:srgbClr val="9AA0A6"/>
          </p15:clr>
        </p15:guide>
        <p15:guide id="6" orient="horz" pos="249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756" orient="horz"/>
        <p:guide pos="1300"/>
        <p:guide pos="4577"/>
        <p:guide pos="249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Light-italic.fntdata"/><Relationship Id="rId20" Type="http://schemas.openxmlformats.org/officeDocument/2006/relationships/font" Target="fonts/Roboto-regular.fntdata"/><Relationship Id="rId42" Type="http://schemas.openxmlformats.org/officeDocument/2006/relationships/font" Target="fonts/Oswald-regular.fntdata"/><Relationship Id="rId41" Type="http://schemas.openxmlformats.org/officeDocument/2006/relationships/font" Target="fonts/RobotoLight-boldItalic.fntdata"/><Relationship Id="rId22" Type="http://schemas.openxmlformats.org/officeDocument/2006/relationships/font" Target="fonts/Roboto-italic.fntdata"/><Relationship Id="rId44" Type="http://schemas.openxmlformats.org/officeDocument/2006/relationships/font" Target="fonts/CenturyGothic-regular.fntdata"/><Relationship Id="rId21" Type="http://schemas.openxmlformats.org/officeDocument/2006/relationships/font" Target="fonts/Roboto-bold.fntdata"/><Relationship Id="rId43" Type="http://schemas.openxmlformats.org/officeDocument/2006/relationships/font" Target="fonts/Oswald-bold.fntdata"/><Relationship Id="rId24" Type="http://schemas.openxmlformats.org/officeDocument/2006/relationships/font" Target="fonts/EBGaramondMedium-regular.fntdata"/><Relationship Id="rId46" Type="http://schemas.openxmlformats.org/officeDocument/2006/relationships/font" Target="fonts/CenturyGothic-italic.fntdata"/><Relationship Id="rId23" Type="http://schemas.openxmlformats.org/officeDocument/2006/relationships/font" Target="fonts/Roboto-boldItalic.fntdata"/><Relationship Id="rId45" Type="http://schemas.openxmlformats.org/officeDocument/2006/relationships/font" Target="fonts/CenturyGothic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Medium-italic.fntdata"/><Relationship Id="rId25" Type="http://schemas.openxmlformats.org/officeDocument/2006/relationships/font" Target="fonts/EBGaramondMedium-bold.fntdata"/><Relationship Id="rId47" Type="http://schemas.openxmlformats.org/officeDocument/2006/relationships/font" Target="fonts/CenturyGothic-boldItalic.fntdata"/><Relationship Id="rId28" Type="http://schemas.openxmlformats.org/officeDocument/2006/relationships/font" Target="fonts/EBGaramondSemiBold-regular.fntdata"/><Relationship Id="rId27" Type="http://schemas.openxmlformats.org/officeDocument/2006/relationships/font" Target="fonts/EBGaramond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BGaramond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BGaramondSemiBold-boldItalic.fntdata"/><Relationship Id="rId30" Type="http://schemas.openxmlformats.org/officeDocument/2006/relationships/font" Target="fonts/EBGaramondSemiBold-italic.fntdata"/><Relationship Id="rId11" Type="http://schemas.openxmlformats.org/officeDocument/2006/relationships/slide" Target="slides/slide6.xml"/><Relationship Id="rId33" Type="http://schemas.openxmlformats.org/officeDocument/2006/relationships/font" Target="fonts/PoppinsLight-bold.fntdata"/><Relationship Id="rId10" Type="http://schemas.openxmlformats.org/officeDocument/2006/relationships/slide" Target="slides/slide5.xml"/><Relationship Id="rId32" Type="http://schemas.openxmlformats.org/officeDocument/2006/relationships/font" Target="fonts/PoppinsLight-regular.fntdata"/><Relationship Id="rId13" Type="http://schemas.openxmlformats.org/officeDocument/2006/relationships/slide" Target="slides/slide8.xml"/><Relationship Id="rId35" Type="http://schemas.openxmlformats.org/officeDocument/2006/relationships/font" Target="fonts/Poppins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Light-italic.fntdata"/><Relationship Id="rId15" Type="http://schemas.openxmlformats.org/officeDocument/2006/relationships/font" Target="fonts/OswaldMedium-regular.fntdata"/><Relationship Id="rId37" Type="http://schemas.openxmlformats.org/officeDocument/2006/relationships/font" Target="fonts/OswaldSemiBold-bold.fntdata"/><Relationship Id="rId14" Type="http://schemas.openxmlformats.org/officeDocument/2006/relationships/slide" Target="slides/slide9.xml"/><Relationship Id="rId36" Type="http://schemas.openxmlformats.org/officeDocument/2006/relationships/font" Target="fonts/OswaldSemiBold-regular.fntdata"/><Relationship Id="rId17" Type="http://schemas.openxmlformats.org/officeDocument/2006/relationships/font" Target="fonts/Cardo-regular.fntdata"/><Relationship Id="rId39" Type="http://schemas.openxmlformats.org/officeDocument/2006/relationships/font" Target="fonts/RobotoLight-bold.fntdata"/><Relationship Id="rId16" Type="http://schemas.openxmlformats.org/officeDocument/2006/relationships/font" Target="fonts/OswaldMedium-bold.fntdata"/><Relationship Id="rId38" Type="http://schemas.openxmlformats.org/officeDocument/2006/relationships/font" Target="fonts/RobotoLight-regular.fntdata"/><Relationship Id="rId19" Type="http://schemas.openxmlformats.org/officeDocument/2006/relationships/font" Target="fonts/Cardo-italic.fntdata"/><Relationship Id="rId18" Type="http://schemas.openxmlformats.org/officeDocument/2006/relationships/font" Target="fonts/Card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23f3c7e1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23f3c7e1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23f3c7e1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3523f3c7e1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4bdbffbe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4bdbffbe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 understand that attending college is a financial investment, so we like to highlight the value in the dollar amount that you’re spending on your education. *read through columns*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and Thank You">
  <p:cSld name="Custom Layout_1">
    <p:bg>
      <p:bgPr>
        <a:solidFill>
          <a:srgbClr val="C8102E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/>
          <p:nvPr>
            <p:ph type="title"/>
          </p:nvPr>
        </p:nvSpPr>
        <p:spPr>
          <a:xfrm>
            <a:off x="723225" y="722250"/>
            <a:ext cx="6783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sz="3600" u="none" cap="none" strike="noStrik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3225" y="1610150"/>
            <a:ext cx="6139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udent Quote Bay Blue">
  <p:cSld name="CUSTOM_16">
    <p:bg>
      <p:bgPr>
        <a:solidFill>
          <a:schemeClr val="lt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/>
        </p:nvSpPr>
        <p:spPr>
          <a:xfrm>
            <a:off x="3758050" y="1352550"/>
            <a:ext cx="3003000" cy="18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" sz="13500" u="none" cap="none" strike="noStrik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“</a:t>
            </a:r>
            <a:endParaRPr b="0" i="0" sz="13500" u="none" cap="none" strike="noStrike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3" name="Google Shape;63;p11"/>
          <p:cNvSpPr txBox="1"/>
          <p:nvPr>
            <p:ph idx="1" type="body"/>
          </p:nvPr>
        </p:nvSpPr>
        <p:spPr>
          <a:xfrm>
            <a:off x="4700725" y="1640000"/>
            <a:ext cx="3947400" cy="25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1"/>
          <p:cNvSpPr txBox="1"/>
          <p:nvPr>
            <p:ph type="title"/>
          </p:nvPr>
        </p:nvSpPr>
        <p:spPr>
          <a:xfrm>
            <a:off x="4700725" y="518350"/>
            <a:ext cx="42813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1"/>
          <p:cNvSpPr txBox="1"/>
          <p:nvPr>
            <p:ph idx="2" type="subTitle"/>
          </p:nvPr>
        </p:nvSpPr>
        <p:spPr>
          <a:xfrm>
            <a:off x="4700725" y="4102525"/>
            <a:ext cx="36234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swald SemiBold"/>
              <a:buNone/>
              <a:defRPr sz="2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3" type="body"/>
          </p:nvPr>
        </p:nvSpPr>
        <p:spPr>
          <a:xfrm>
            <a:off x="4700725" y="4395525"/>
            <a:ext cx="3947400" cy="25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udent Quote Gold">
  <p:cSld name="CUSTOM_16_1">
    <p:bg>
      <p:bgPr>
        <a:solidFill>
          <a:srgbClr val="FDB91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/>
        </p:nvSpPr>
        <p:spPr>
          <a:xfrm>
            <a:off x="3758050" y="1352550"/>
            <a:ext cx="3003000" cy="18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" sz="13500" u="none" cap="none" strike="noStrik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“</a:t>
            </a:r>
            <a:endParaRPr b="0" i="0" sz="13500" u="none" cap="none" strike="noStrike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9" name="Google Shape;69;p12"/>
          <p:cNvSpPr txBox="1"/>
          <p:nvPr>
            <p:ph idx="1" type="body"/>
          </p:nvPr>
        </p:nvSpPr>
        <p:spPr>
          <a:xfrm>
            <a:off x="4700725" y="1640000"/>
            <a:ext cx="3947400" cy="25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Century Gothic"/>
              <a:buNone/>
              <a:defRPr sz="15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" name="Google Shape;70;p12"/>
          <p:cNvSpPr txBox="1"/>
          <p:nvPr>
            <p:ph type="title"/>
          </p:nvPr>
        </p:nvSpPr>
        <p:spPr>
          <a:xfrm>
            <a:off x="4700725" y="518350"/>
            <a:ext cx="42813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1" name="Google Shape;71;p12"/>
          <p:cNvSpPr txBox="1"/>
          <p:nvPr>
            <p:ph idx="2" type="subTitle"/>
          </p:nvPr>
        </p:nvSpPr>
        <p:spPr>
          <a:xfrm>
            <a:off x="4700725" y="4102525"/>
            <a:ext cx="36234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 SemiBold"/>
              <a:buNone/>
              <a:defRPr sz="20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3" type="body"/>
          </p:nvPr>
        </p:nvSpPr>
        <p:spPr>
          <a:xfrm>
            <a:off x="4700725" y="4395525"/>
            <a:ext cx="3947400" cy="25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Font typeface="Century Gothic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Aligned 1 Text Block">
  <p:cSld name="CUSTOM_17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 flipH="1">
            <a:off x="3733800" y="-9450"/>
            <a:ext cx="5410200" cy="5153100"/>
            <a:chOff x="0" y="-9450"/>
            <a:chExt cx="5410200" cy="5153100"/>
          </a:xfrm>
        </p:grpSpPr>
        <p:sp>
          <p:nvSpPr>
            <p:cNvPr id="75" name="Google Shape;75;p13"/>
            <p:cNvSpPr/>
            <p:nvPr/>
          </p:nvSpPr>
          <p:spPr>
            <a:xfrm flipH="1">
              <a:off x="0" y="-9450"/>
              <a:ext cx="4591200" cy="5153100"/>
            </a:xfrm>
            <a:prstGeom prst="rect">
              <a:avLst/>
            </a:prstGeom>
            <a:solidFill>
              <a:srgbClr val="07376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4562400" y="-9450"/>
              <a:ext cx="847800" cy="51531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" name="Google Shape;7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33810" y="0"/>
            <a:ext cx="32544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>
            <p:ph type="title"/>
          </p:nvPr>
        </p:nvSpPr>
        <p:spPr>
          <a:xfrm>
            <a:off x="4542025" y="1042800"/>
            <a:ext cx="42813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" name="Google Shape;79;p13"/>
          <p:cNvSpPr txBox="1"/>
          <p:nvPr>
            <p:ph idx="2" type="title"/>
          </p:nvPr>
        </p:nvSpPr>
        <p:spPr>
          <a:xfrm>
            <a:off x="4542025" y="2521325"/>
            <a:ext cx="42813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C8E1"/>
              </a:buClr>
              <a:buSzPts val="3600"/>
              <a:buNone/>
              <a:defRPr sz="3600">
                <a:solidFill>
                  <a:srgbClr val="A4C8E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0" name="Google Shape;80;p13"/>
          <p:cNvSpPr txBox="1"/>
          <p:nvPr>
            <p:ph idx="1" type="body"/>
          </p:nvPr>
        </p:nvSpPr>
        <p:spPr>
          <a:xfrm>
            <a:off x="4542025" y="3114750"/>
            <a:ext cx="39474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Figures">
  <p:cSld name="CUSTOM_18"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 amt="40000"/>
          </a:blip>
          <a:srcRect b="0" l="0" r="0" t="0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>
            <p:ph type="title"/>
          </p:nvPr>
        </p:nvSpPr>
        <p:spPr>
          <a:xfrm>
            <a:off x="1105638" y="623573"/>
            <a:ext cx="83685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" name="Google Shape;84;p14"/>
          <p:cNvCxnSpPr/>
          <p:nvPr/>
        </p:nvCxnSpPr>
        <p:spPr>
          <a:xfrm>
            <a:off x="3201975" y="1525650"/>
            <a:ext cx="0" cy="3157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14"/>
          <p:cNvCxnSpPr/>
          <p:nvPr/>
        </p:nvCxnSpPr>
        <p:spPr>
          <a:xfrm>
            <a:off x="5814325" y="1525650"/>
            <a:ext cx="0" cy="3157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14"/>
          <p:cNvCxnSpPr/>
          <p:nvPr/>
        </p:nvCxnSpPr>
        <p:spPr>
          <a:xfrm>
            <a:off x="1105650" y="3028150"/>
            <a:ext cx="6932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14"/>
          <p:cNvSpPr txBox="1"/>
          <p:nvPr>
            <p:ph idx="1" type="subTitle"/>
          </p:nvPr>
        </p:nvSpPr>
        <p:spPr>
          <a:xfrm>
            <a:off x="1542700" y="2383650"/>
            <a:ext cx="1398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2" type="title"/>
          </p:nvPr>
        </p:nvSpPr>
        <p:spPr>
          <a:xfrm>
            <a:off x="1542700" y="1850425"/>
            <a:ext cx="13989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E10"/>
              </a:buClr>
              <a:buSzPts val="3000"/>
              <a:buNone/>
              <a:defRPr>
                <a:solidFill>
                  <a:srgbClr val="FEBE1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3" type="subTitle"/>
          </p:nvPr>
        </p:nvSpPr>
        <p:spPr>
          <a:xfrm>
            <a:off x="3865750" y="2383650"/>
            <a:ext cx="1398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4" type="title"/>
          </p:nvPr>
        </p:nvSpPr>
        <p:spPr>
          <a:xfrm>
            <a:off x="3865750" y="1850425"/>
            <a:ext cx="13989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E10"/>
              </a:buClr>
              <a:buSzPts val="3000"/>
              <a:buNone/>
              <a:defRPr>
                <a:solidFill>
                  <a:srgbClr val="FEBE1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5" type="subTitle"/>
          </p:nvPr>
        </p:nvSpPr>
        <p:spPr>
          <a:xfrm>
            <a:off x="6302750" y="2383650"/>
            <a:ext cx="1398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6" type="title"/>
          </p:nvPr>
        </p:nvSpPr>
        <p:spPr>
          <a:xfrm>
            <a:off x="6302750" y="1850425"/>
            <a:ext cx="13989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E10"/>
              </a:buClr>
              <a:buSzPts val="3000"/>
              <a:buNone/>
              <a:defRPr>
                <a:solidFill>
                  <a:srgbClr val="FEBE1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7" type="subTitle"/>
          </p:nvPr>
        </p:nvSpPr>
        <p:spPr>
          <a:xfrm>
            <a:off x="1542700" y="3875300"/>
            <a:ext cx="1398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8" type="title"/>
          </p:nvPr>
        </p:nvSpPr>
        <p:spPr>
          <a:xfrm>
            <a:off x="1542700" y="3342075"/>
            <a:ext cx="13989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E10"/>
              </a:buClr>
              <a:buSzPts val="3000"/>
              <a:buNone/>
              <a:defRPr>
                <a:solidFill>
                  <a:srgbClr val="FEBE1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9" type="subTitle"/>
          </p:nvPr>
        </p:nvSpPr>
        <p:spPr>
          <a:xfrm>
            <a:off x="3865750" y="3875300"/>
            <a:ext cx="1398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3" type="title"/>
          </p:nvPr>
        </p:nvSpPr>
        <p:spPr>
          <a:xfrm>
            <a:off x="3865750" y="3342075"/>
            <a:ext cx="13989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E10"/>
              </a:buClr>
              <a:buSzPts val="3000"/>
              <a:buNone/>
              <a:defRPr>
                <a:solidFill>
                  <a:srgbClr val="FEBE1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4" type="subTitle"/>
          </p:nvPr>
        </p:nvSpPr>
        <p:spPr>
          <a:xfrm>
            <a:off x="6302750" y="3875300"/>
            <a:ext cx="1398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5" type="title"/>
          </p:nvPr>
        </p:nvSpPr>
        <p:spPr>
          <a:xfrm>
            <a:off x="6302750" y="3342075"/>
            <a:ext cx="13989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E10"/>
              </a:buClr>
              <a:buSzPts val="3000"/>
              <a:buNone/>
              <a:defRPr>
                <a:solidFill>
                  <a:srgbClr val="FEBE1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9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 rot="10800000">
            <a:off x="7173300" y="25"/>
            <a:ext cx="1970700" cy="3086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0" y="2057100"/>
            <a:ext cx="1970700" cy="3086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104" name="Google Shape;104;p16"/>
          <p:cNvSpPr txBox="1"/>
          <p:nvPr>
            <p:ph type="title"/>
          </p:nvPr>
        </p:nvSpPr>
        <p:spPr>
          <a:xfrm>
            <a:off x="1105638" y="623573"/>
            <a:ext cx="83685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" type="subTitle"/>
          </p:nvPr>
        </p:nvSpPr>
        <p:spPr>
          <a:xfrm>
            <a:off x="2009050" y="2327250"/>
            <a:ext cx="27474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76A8"/>
              </a:buClr>
              <a:buSzPts val="1500"/>
              <a:buFont typeface="Oswald SemiBold"/>
              <a:buNone/>
              <a:defRPr>
                <a:solidFill>
                  <a:srgbClr val="0076A8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2" type="body"/>
          </p:nvPr>
        </p:nvSpPr>
        <p:spPr>
          <a:xfrm>
            <a:off x="2009050" y="2679875"/>
            <a:ext cx="25737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3" type="subTitle"/>
          </p:nvPr>
        </p:nvSpPr>
        <p:spPr>
          <a:xfrm>
            <a:off x="5658350" y="2327250"/>
            <a:ext cx="27474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76A8"/>
              </a:buClr>
              <a:buSzPts val="1500"/>
              <a:buFont typeface="Oswald SemiBold"/>
              <a:buNone/>
              <a:defRPr>
                <a:solidFill>
                  <a:srgbClr val="0076A8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8" name="Google Shape;108;p16"/>
          <p:cNvSpPr txBox="1"/>
          <p:nvPr>
            <p:ph idx="4" type="body"/>
          </p:nvPr>
        </p:nvSpPr>
        <p:spPr>
          <a:xfrm>
            <a:off x="5658350" y="2679875"/>
            <a:ext cx="25737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 Left Callout Block">
  <p:cSld name="CUSTOM_20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>
            <a:off x="0" y="-9450"/>
            <a:ext cx="4581600" cy="3373800"/>
          </a:xfrm>
          <a:prstGeom prst="rect">
            <a:avLst/>
          </a:prstGeom>
          <a:solidFill>
            <a:srgbClr val="003865">
              <a:alpha val="6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7"/>
          <p:cNvSpPr txBox="1"/>
          <p:nvPr>
            <p:ph type="title"/>
          </p:nvPr>
        </p:nvSpPr>
        <p:spPr>
          <a:xfrm>
            <a:off x="504650" y="320975"/>
            <a:ext cx="30918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504650" y="1451225"/>
            <a:ext cx="30918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anel Text &amp; Title">
  <p:cSld name="CUSTOM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/>
          <p:nvPr/>
        </p:nvSpPr>
        <p:spPr>
          <a:xfrm>
            <a:off x="5308325" y="0"/>
            <a:ext cx="3835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550506" y="682177"/>
            <a:ext cx="39468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i="0" sz="1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i="0" sz="1200" u="none" cap="none" strike="noStrike">
                <a:solidFill>
                  <a:schemeClr val="dk2"/>
                </a:solidFill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i="0" sz="1000" u="none" cap="none" strike="noStrike">
                <a:solidFill>
                  <a:schemeClr val="dk2"/>
                </a:solidFill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i="0" sz="900" u="none" cap="none" strike="noStrike">
                <a:solidFill>
                  <a:schemeClr val="dk2"/>
                </a:solidFill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i="0" sz="900" u="none" cap="none" strike="noStrike">
                <a:solidFill>
                  <a:schemeClr val="dk2"/>
                </a:solidFill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i="0" sz="900" u="none" cap="none" strike="noStrike">
                <a:solidFill>
                  <a:schemeClr val="dk2"/>
                </a:solidFill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i="0" sz="900" u="none" cap="none" strike="noStrike">
                <a:solidFill>
                  <a:schemeClr val="dk2"/>
                </a:solidFill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i="0" sz="900" u="none" cap="none" strike="noStrike">
                <a:solidFill>
                  <a:schemeClr val="dk2"/>
                </a:solidFill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i="0" sz="9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type="title"/>
          </p:nvPr>
        </p:nvSpPr>
        <p:spPr>
          <a:xfrm>
            <a:off x="5811353" y="1566974"/>
            <a:ext cx="3164700" cy="22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0"/>
              <a:buNone/>
              <a:defRPr i="0" sz="3600" u="none" cap="none" strike="noStrik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ner 1 Line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SemiBold"/>
              <a:buNone/>
              <a:defRPr sz="36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</a:lstStyle>
          <a:p/>
        </p:txBody>
      </p:sp>
      <p:sp>
        <p:nvSpPr>
          <p:cNvPr id="119" name="Google Shape;11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d Assets Basic Title" type="tx">
  <p:cSld name="TITLE_AND_BOD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Char char="●"/>
              <a:defRPr sz="15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y the Numbers">
  <p:cSld name="CUSTOM_7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3"/>
          <p:cNvCxnSpPr/>
          <p:nvPr/>
        </p:nvCxnSpPr>
        <p:spPr>
          <a:xfrm>
            <a:off x="4421950" y="1438275"/>
            <a:ext cx="2466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" name="Google Shape;14;p3"/>
          <p:cNvSpPr txBox="1"/>
          <p:nvPr/>
        </p:nvSpPr>
        <p:spPr>
          <a:xfrm>
            <a:off x="4345750" y="1514475"/>
            <a:ext cx="180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accent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01</a:t>
            </a:r>
            <a:endParaRPr b="0" i="0" sz="2400" u="none" cap="none" strike="noStrike">
              <a:solidFill>
                <a:schemeClr val="accent6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grpSp>
        <p:nvGrpSpPr>
          <p:cNvPr id="15" name="Google Shape;15;p3"/>
          <p:cNvGrpSpPr/>
          <p:nvPr/>
        </p:nvGrpSpPr>
        <p:grpSpPr>
          <a:xfrm flipH="1">
            <a:off x="3895024" y="-9450"/>
            <a:ext cx="5248976" cy="5226789"/>
            <a:chOff x="0" y="-9450"/>
            <a:chExt cx="5410200" cy="5153100"/>
          </a:xfrm>
        </p:grpSpPr>
        <p:sp>
          <p:nvSpPr>
            <p:cNvPr id="16" name="Google Shape;16;p3"/>
            <p:cNvSpPr/>
            <p:nvPr/>
          </p:nvSpPr>
          <p:spPr>
            <a:xfrm flipH="1">
              <a:off x="0" y="-9450"/>
              <a:ext cx="4591200" cy="5153100"/>
            </a:xfrm>
            <a:prstGeom prst="rect">
              <a:avLst/>
            </a:prstGeom>
            <a:solidFill>
              <a:srgbClr val="07376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4562400" y="-9450"/>
              <a:ext cx="847800" cy="51531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3"/>
          <p:cNvSpPr txBox="1"/>
          <p:nvPr>
            <p:ph type="title"/>
          </p:nvPr>
        </p:nvSpPr>
        <p:spPr>
          <a:xfrm>
            <a:off x="4421950" y="640700"/>
            <a:ext cx="426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2" type="title"/>
          </p:nvPr>
        </p:nvSpPr>
        <p:spPr>
          <a:xfrm>
            <a:off x="4421950" y="1607475"/>
            <a:ext cx="426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4421950" y="2046757"/>
            <a:ext cx="30207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  <a:defRPr sz="1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3" type="title"/>
          </p:nvPr>
        </p:nvSpPr>
        <p:spPr>
          <a:xfrm>
            <a:off x="4421950" y="2357039"/>
            <a:ext cx="426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4" type="body"/>
          </p:nvPr>
        </p:nvSpPr>
        <p:spPr>
          <a:xfrm>
            <a:off x="4421950" y="2796321"/>
            <a:ext cx="30207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  <a:defRPr sz="1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5" type="title"/>
          </p:nvPr>
        </p:nvSpPr>
        <p:spPr>
          <a:xfrm>
            <a:off x="4421950" y="3106604"/>
            <a:ext cx="426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6" type="body"/>
          </p:nvPr>
        </p:nvSpPr>
        <p:spPr>
          <a:xfrm>
            <a:off x="4421950" y="3545886"/>
            <a:ext cx="30207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  <a:defRPr sz="1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7" type="title"/>
          </p:nvPr>
        </p:nvSpPr>
        <p:spPr>
          <a:xfrm>
            <a:off x="4421950" y="3856168"/>
            <a:ext cx="426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8" type="body"/>
          </p:nvPr>
        </p:nvSpPr>
        <p:spPr>
          <a:xfrm>
            <a:off x="4421950" y="4295450"/>
            <a:ext cx="30207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  <a:defRPr sz="1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cxnSp>
        <p:nvCxnSpPr>
          <p:cNvPr id="27" name="Google Shape;27;p3"/>
          <p:cNvCxnSpPr/>
          <p:nvPr/>
        </p:nvCxnSpPr>
        <p:spPr>
          <a:xfrm>
            <a:off x="4421950" y="1438275"/>
            <a:ext cx="2466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32310" y="0"/>
            <a:ext cx="32544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Box Callout">
  <p:cSld name="CUSTOM_2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/>
          <p:nvPr/>
        </p:nvSpPr>
        <p:spPr>
          <a:xfrm>
            <a:off x="2471649" y="482799"/>
            <a:ext cx="4198800" cy="4177800"/>
          </a:xfrm>
          <a:prstGeom prst="rect">
            <a:avLst/>
          </a:prstGeom>
          <a:solidFill>
            <a:srgbClr val="073763">
              <a:alpha val="7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7" name="Google Shape;127;p21"/>
          <p:cNvSpPr/>
          <p:nvPr/>
        </p:nvSpPr>
        <p:spPr>
          <a:xfrm>
            <a:off x="8769998" y="482799"/>
            <a:ext cx="374100" cy="4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9752" y="296100"/>
            <a:ext cx="264348" cy="4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>
            <p:ph type="title"/>
          </p:nvPr>
        </p:nvSpPr>
        <p:spPr>
          <a:xfrm>
            <a:off x="2808469" y="1216977"/>
            <a:ext cx="4023000" cy="10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u="none" cap="none" strike="noStrik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bg>
      <p:bgPr>
        <a:solidFill>
          <a:schemeClr val="accen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-44125" y="-24826"/>
            <a:ext cx="9232246" cy="5193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22"/>
          <p:cNvGrpSpPr/>
          <p:nvPr/>
        </p:nvGrpSpPr>
        <p:grpSpPr>
          <a:xfrm>
            <a:off x="1308750" y="856200"/>
            <a:ext cx="6077000" cy="3278700"/>
            <a:chOff x="1016575" y="713325"/>
            <a:chExt cx="6077000" cy="3278700"/>
          </a:xfrm>
        </p:grpSpPr>
        <p:sp>
          <p:nvSpPr>
            <p:cNvPr id="133" name="Google Shape;133;p22"/>
            <p:cNvSpPr txBox="1"/>
            <p:nvPr/>
          </p:nvSpPr>
          <p:spPr>
            <a:xfrm>
              <a:off x="1016575" y="713325"/>
              <a:ext cx="1476300" cy="3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100"/>
                <a:buFont typeface="Arial"/>
                <a:buNone/>
              </a:pPr>
              <a:r>
                <a:rPr b="0" i="0" lang="en" sz="20100" u="none" cap="none" strike="noStrike">
                  <a:solidFill>
                    <a:srgbClr val="A4C8E1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“</a:t>
              </a:r>
              <a:endParaRPr b="0" i="0" sz="20100" u="none" cap="none" strike="noStrike">
                <a:solidFill>
                  <a:srgbClr val="A4C8E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2"/>
            <p:cNvSpPr txBox="1"/>
            <p:nvPr/>
          </p:nvSpPr>
          <p:spPr>
            <a:xfrm>
              <a:off x="2251875" y="1452825"/>
              <a:ext cx="4841700" cy="24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1" i="0" sz="2100" u="none" cap="none" strike="noStrike">
                <a:solidFill>
                  <a:srgbClr val="A4C8E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5" name="Google Shape;135;p22"/>
          <p:cNvSpPr txBox="1"/>
          <p:nvPr>
            <p:ph type="title"/>
          </p:nvPr>
        </p:nvSpPr>
        <p:spPr>
          <a:xfrm>
            <a:off x="2678025" y="1594650"/>
            <a:ext cx="41199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B Garamond SemiBold"/>
              <a:buNone/>
              <a:defRPr sz="32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" type="subTitle"/>
          </p:nvPr>
        </p:nvSpPr>
        <p:spPr>
          <a:xfrm>
            <a:off x="2683725" y="3600675"/>
            <a:ext cx="41085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entury Gothic"/>
              <a:buNone/>
              <a:defRPr sz="210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Cover">
  <p:cSld name="SPTD000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 rotWithShape="1">
          <a:blip r:embed="rId2">
            <a:alphaModFix/>
          </a:blip>
          <a:srcRect b="0" l="1741" r="895" t="0"/>
          <a:stretch/>
        </p:blipFill>
        <p:spPr>
          <a:xfrm>
            <a:off x="1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>
            <p:ph type="title"/>
          </p:nvPr>
        </p:nvSpPr>
        <p:spPr>
          <a:xfrm>
            <a:off x="720525" y="1013650"/>
            <a:ext cx="64374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400"/>
              <a:buNone/>
              <a:defRPr i="0" sz="4400" u="none" cap="none" strike="noStrike">
                <a:solidFill>
                  <a:srgbClr val="0737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23"/>
          <p:cNvSpPr/>
          <p:nvPr/>
        </p:nvSpPr>
        <p:spPr>
          <a:xfrm flipH="1">
            <a:off x="5803800" y="-111800"/>
            <a:ext cx="3340200" cy="5255400"/>
          </a:xfrm>
          <a:prstGeom prst="rtTriangle">
            <a:avLst/>
          </a:prstGeom>
          <a:solidFill>
            <a:srgbClr val="073763"/>
          </a:solidFill>
          <a:ln>
            <a:noFill/>
          </a:ln>
          <a:effectLst>
            <a:outerShdw blurRad="100013" rotWithShape="0" algn="bl" dir="19620000" dist="133350">
              <a:srgbClr val="000000">
                <a:alpha val="274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SPTD000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691351" y="1746707"/>
            <a:ext cx="54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SECTION TITLE</a:t>
            </a:r>
            <a:endParaRPr b="0" i="0" sz="14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3" name="Google Shape;143;p24"/>
          <p:cNvSpPr/>
          <p:nvPr/>
        </p:nvSpPr>
        <p:spPr>
          <a:xfrm rot="5400000">
            <a:off x="-220981" y="2593434"/>
            <a:ext cx="1554600" cy="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0" y="-44175"/>
            <a:ext cx="9144000" cy="5187600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4"/>
          <p:cNvSpPr/>
          <p:nvPr/>
        </p:nvSpPr>
        <p:spPr>
          <a:xfrm rot="5400000">
            <a:off x="-220981" y="2593434"/>
            <a:ext cx="1554600" cy="4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4"/>
          <p:cNvSpPr txBox="1"/>
          <p:nvPr>
            <p:ph type="title"/>
          </p:nvPr>
        </p:nvSpPr>
        <p:spPr>
          <a:xfrm>
            <a:off x="775488" y="1838924"/>
            <a:ext cx="83685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u="none" cap="none" strike="noStrik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47" name="Google Shape;14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79752" y="296100"/>
            <a:ext cx="264348" cy="4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Corner Angle">
  <p:cSld name="CUSTOM_10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/>
          <p:nvPr/>
        </p:nvSpPr>
        <p:spPr>
          <a:xfrm>
            <a:off x="278697" y="3269898"/>
            <a:ext cx="3747202" cy="1873602"/>
          </a:xfrm>
          <a:custGeom>
            <a:rect b="b" l="l" r="r" t="t"/>
            <a:pathLst>
              <a:path extrusionOk="0" h="1873602" w="3747202">
                <a:moveTo>
                  <a:pt x="1873600" y="0"/>
                </a:moveTo>
                <a:lnTo>
                  <a:pt x="3747202" y="1873602"/>
                </a:lnTo>
                <a:lnTo>
                  <a:pt x="0" y="18736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8011275" y="1642656"/>
            <a:ext cx="731400" cy="54300"/>
          </a:xfrm>
          <a:prstGeom prst="rect">
            <a:avLst/>
          </a:prstGeom>
          <a:solidFill>
            <a:srgbClr val="A4C8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2">
            <a:alphaModFix/>
          </a:blip>
          <a:srcRect b="0" l="17281" r="17281" t="0"/>
          <a:stretch/>
        </p:blipFill>
        <p:spPr>
          <a:xfrm>
            <a:off x="-1" y="2200"/>
            <a:ext cx="5041900" cy="5139104"/>
          </a:xfrm>
          <a:custGeom>
            <a:rect b="b" l="l" r="r" t="t"/>
            <a:pathLst>
              <a:path extrusionOk="0" h="5139104" w="5041900">
                <a:moveTo>
                  <a:pt x="0" y="0"/>
                </a:moveTo>
                <a:lnTo>
                  <a:pt x="1059647" y="0"/>
                </a:lnTo>
                <a:lnTo>
                  <a:pt x="1059647" y="3"/>
                </a:lnTo>
                <a:lnTo>
                  <a:pt x="2932089" y="3"/>
                </a:lnTo>
                <a:lnTo>
                  <a:pt x="2932091" y="0"/>
                </a:lnTo>
                <a:lnTo>
                  <a:pt x="5041900" y="0"/>
                </a:lnTo>
                <a:lnTo>
                  <a:pt x="0" y="513910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2" name="Google Shape;152;p25"/>
          <p:cNvSpPr txBox="1"/>
          <p:nvPr>
            <p:ph type="title"/>
          </p:nvPr>
        </p:nvSpPr>
        <p:spPr>
          <a:xfrm>
            <a:off x="5244675" y="851225"/>
            <a:ext cx="349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 b="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3" name="Google Shape;153;p25"/>
          <p:cNvSpPr txBox="1"/>
          <p:nvPr>
            <p:ph idx="1" type="subTitle"/>
          </p:nvPr>
        </p:nvSpPr>
        <p:spPr>
          <a:xfrm>
            <a:off x="3690025" y="2103925"/>
            <a:ext cx="23985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4" name="Google Shape;154;p25"/>
          <p:cNvSpPr txBox="1"/>
          <p:nvPr>
            <p:ph idx="2" type="subTitle"/>
          </p:nvPr>
        </p:nvSpPr>
        <p:spPr>
          <a:xfrm>
            <a:off x="6317775" y="2103925"/>
            <a:ext cx="24249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3" type="body"/>
          </p:nvPr>
        </p:nvSpPr>
        <p:spPr>
          <a:xfrm>
            <a:off x="3690025" y="2849050"/>
            <a:ext cx="23985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sz="1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4" type="body"/>
          </p:nvPr>
        </p:nvSpPr>
        <p:spPr>
          <a:xfrm>
            <a:off x="6317775" y="2849050"/>
            <a:ext cx="24249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sz="1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Figures">
  <p:cSld name="BLANK_1_1_1_1_1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 b="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2" type="title"/>
          </p:nvPr>
        </p:nvSpPr>
        <p:spPr>
          <a:xfrm>
            <a:off x="1256875" y="131162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b="0"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3" type="title"/>
          </p:nvPr>
        </p:nvSpPr>
        <p:spPr>
          <a:xfrm>
            <a:off x="1256875" y="2977527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b="0"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/>
        </p:txBody>
      </p:sp>
      <p:sp>
        <p:nvSpPr>
          <p:cNvPr id="161" name="Google Shape;161;p26"/>
          <p:cNvSpPr txBox="1"/>
          <p:nvPr>
            <p:ph idx="4" type="title"/>
          </p:nvPr>
        </p:nvSpPr>
        <p:spPr>
          <a:xfrm>
            <a:off x="3636900" y="132222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b="0"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/>
        </p:txBody>
      </p:sp>
      <p:sp>
        <p:nvSpPr>
          <p:cNvPr id="162" name="Google Shape;162;p26"/>
          <p:cNvSpPr txBox="1"/>
          <p:nvPr>
            <p:ph idx="5" type="title"/>
          </p:nvPr>
        </p:nvSpPr>
        <p:spPr>
          <a:xfrm>
            <a:off x="3636900" y="2988127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b="0"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/>
        </p:txBody>
      </p:sp>
      <p:sp>
        <p:nvSpPr>
          <p:cNvPr id="163" name="Google Shape;163;p26"/>
          <p:cNvSpPr txBox="1"/>
          <p:nvPr>
            <p:ph idx="6" type="title"/>
          </p:nvPr>
        </p:nvSpPr>
        <p:spPr>
          <a:xfrm>
            <a:off x="6016925" y="132222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b="0"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/>
        </p:txBody>
      </p:sp>
      <p:sp>
        <p:nvSpPr>
          <p:cNvPr id="164" name="Google Shape;164;p26"/>
          <p:cNvSpPr txBox="1"/>
          <p:nvPr>
            <p:ph idx="7" type="title"/>
          </p:nvPr>
        </p:nvSpPr>
        <p:spPr>
          <a:xfrm>
            <a:off x="6016925" y="2988127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b="0"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 SemiBold"/>
              <a:buNone/>
              <a:defRPr sz="25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/>
        </p:txBody>
      </p:sp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256875" y="1884325"/>
            <a:ext cx="18702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Century Gothic"/>
              <a:buNone/>
              <a:def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idx="8" type="subTitle"/>
          </p:nvPr>
        </p:nvSpPr>
        <p:spPr>
          <a:xfrm>
            <a:off x="3636900" y="1894925"/>
            <a:ext cx="18702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Century Gothic"/>
              <a:buNone/>
              <a:def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7" name="Google Shape;167;p26"/>
          <p:cNvSpPr txBox="1"/>
          <p:nvPr>
            <p:ph idx="9" type="subTitle"/>
          </p:nvPr>
        </p:nvSpPr>
        <p:spPr>
          <a:xfrm>
            <a:off x="6016925" y="1894925"/>
            <a:ext cx="18702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Century Gothic"/>
              <a:buNone/>
              <a:def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8" name="Google Shape;168;p26"/>
          <p:cNvSpPr txBox="1"/>
          <p:nvPr>
            <p:ph idx="13" type="subTitle"/>
          </p:nvPr>
        </p:nvSpPr>
        <p:spPr>
          <a:xfrm>
            <a:off x="1256875" y="3550150"/>
            <a:ext cx="18702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Century Gothic"/>
              <a:buNone/>
              <a:def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9" name="Google Shape;169;p26"/>
          <p:cNvSpPr txBox="1"/>
          <p:nvPr>
            <p:ph idx="14" type="subTitle"/>
          </p:nvPr>
        </p:nvSpPr>
        <p:spPr>
          <a:xfrm>
            <a:off x="3636900" y="3560750"/>
            <a:ext cx="18702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Century Gothic"/>
              <a:buNone/>
              <a:def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0" name="Google Shape;170;p26"/>
          <p:cNvSpPr txBox="1"/>
          <p:nvPr>
            <p:ph idx="15" type="subTitle"/>
          </p:nvPr>
        </p:nvSpPr>
        <p:spPr>
          <a:xfrm>
            <a:off x="6016925" y="3560750"/>
            <a:ext cx="18702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Century Gothic"/>
              <a:buNone/>
              <a:def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Font typeface="Century Gothic"/>
              <a:buNone/>
              <a:defRPr b="1" sz="1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entered Text Blocks">
  <p:cSld name="CUSTOM_12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Google Shape;172;p27"/>
          <p:cNvCxnSpPr/>
          <p:nvPr/>
        </p:nvCxnSpPr>
        <p:spPr>
          <a:xfrm>
            <a:off x="2210700" y="1714713"/>
            <a:ext cx="0" cy="2364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7"/>
          <p:cNvCxnSpPr/>
          <p:nvPr/>
        </p:nvCxnSpPr>
        <p:spPr>
          <a:xfrm>
            <a:off x="4502250" y="1714713"/>
            <a:ext cx="0" cy="2364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p27"/>
          <p:cNvCxnSpPr/>
          <p:nvPr/>
        </p:nvCxnSpPr>
        <p:spPr>
          <a:xfrm>
            <a:off x="6782700" y="1714713"/>
            <a:ext cx="0" cy="2364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5" name="Google Shape;175;p27"/>
          <p:cNvSpPr txBox="1"/>
          <p:nvPr>
            <p:ph type="title"/>
          </p:nvPr>
        </p:nvSpPr>
        <p:spPr>
          <a:xfrm>
            <a:off x="515975" y="893788"/>
            <a:ext cx="78555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0" sz="3600" u="none" cap="none" strike="noStrik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6" name="Google Shape;176;p27"/>
          <p:cNvSpPr txBox="1"/>
          <p:nvPr>
            <p:ph idx="2" type="title"/>
          </p:nvPr>
        </p:nvSpPr>
        <p:spPr>
          <a:xfrm>
            <a:off x="515975" y="1819513"/>
            <a:ext cx="15249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i="0" sz="1600" u="none" cap="none" strike="noStrik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515975" y="2440413"/>
            <a:ext cx="1524900" cy="18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sz="1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8" name="Google Shape;178;p27"/>
          <p:cNvSpPr txBox="1"/>
          <p:nvPr>
            <p:ph idx="3" type="title"/>
          </p:nvPr>
        </p:nvSpPr>
        <p:spPr>
          <a:xfrm>
            <a:off x="2594025" y="1819513"/>
            <a:ext cx="15249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i="0" sz="1600" u="none" cap="none" strike="noStrik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9" name="Google Shape;179;p27"/>
          <p:cNvSpPr txBox="1"/>
          <p:nvPr>
            <p:ph idx="4" type="body"/>
          </p:nvPr>
        </p:nvSpPr>
        <p:spPr>
          <a:xfrm>
            <a:off x="2594025" y="2440413"/>
            <a:ext cx="1524900" cy="18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sz="1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0" name="Google Shape;180;p27"/>
          <p:cNvSpPr txBox="1"/>
          <p:nvPr>
            <p:ph idx="5" type="title"/>
          </p:nvPr>
        </p:nvSpPr>
        <p:spPr>
          <a:xfrm>
            <a:off x="4937375" y="1819513"/>
            <a:ext cx="15249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i="0" sz="1600" u="none" cap="none" strike="noStrik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1" name="Google Shape;181;p27"/>
          <p:cNvSpPr txBox="1"/>
          <p:nvPr>
            <p:ph idx="6" type="body"/>
          </p:nvPr>
        </p:nvSpPr>
        <p:spPr>
          <a:xfrm>
            <a:off x="4937375" y="2440413"/>
            <a:ext cx="1524900" cy="18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sz="1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2" name="Google Shape;182;p27"/>
          <p:cNvSpPr txBox="1"/>
          <p:nvPr>
            <p:ph idx="7" type="title"/>
          </p:nvPr>
        </p:nvSpPr>
        <p:spPr>
          <a:xfrm>
            <a:off x="7103125" y="1819513"/>
            <a:ext cx="15249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i="0" sz="1600" u="none" cap="none" strike="noStrik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3" name="Google Shape;183;p27"/>
          <p:cNvSpPr txBox="1"/>
          <p:nvPr>
            <p:ph idx="8" type="body"/>
          </p:nvPr>
        </p:nvSpPr>
        <p:spPr>
          <a:xfrm>
            <a:off x="7103125" y="2440413"/>
            <a:ext cx="1524900" cy="18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sz="1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5pPr>
            <a:lvl6pPr indent="-228600" lvl="5" marL="27432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6pPr>
            <a:lvl7pPr indent="-228600" lvl="6" marL="32004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7pPr>
            <a:lvl8pPr indent="-228600" lvl="7" marL="36576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8pPr>
            <a:lvl9pPr indent="-228600" lvl="8" marL="411480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">
  <p:cSld name="CUSTOM_11"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/>
          <p:nvPr/>
        </p:nvSpPr>
        <p:spPr>
          <a:xfrm>
            <a:off x="-196800" y="2971850"/>
            <a:ext cx="5584800" cy="2281200"/>
          </a:xfrm>
          <a:prstGeom prst="rect">
            <a:avLst/>
          </a:prstGeom>
          <a:solidFill>
            <a:srgbClr val="003865">
              <a:alpha val="7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8"/>
          <p:cNvSpPr txBox="1"/>
          <p:nvPr>
            <p:ph type="title"/>
          </p:nvPr>
        </p:nvSpPr>
        <p:spPr>
          <a:xfrm>
            <a:off x="59750" y="3429550"/>
            <a:ext cx="64662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i="0" sz="3600" u="none" cap="none" strike="noStrik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59750" y="4035400"/>
            <a:ext cx="49575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ep by Step Process">
  <p:cSld name="CUSTOM_13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9"/>
          <p:cNvGrpSpPr/>
          <p:nvPr/>
        </p:nvGrpSpPr>
        <p:grpSpPr>
          <a:xfrm>
            <a:off x="1382316" y="1519367"/>
            <a:ext cx="6390000" cy="802950"/>
            <a:chOff x="1843088" y="2510869"/>
            <a:chExt cx="8520000" cy="841931"/>
          </a:xfrm>
        </p:grpSpPr>
        <p:cxnSp>
          <p:nvCxnSpPr>
            <p:cNvPr id="190" name="Google Shape;190;p29"/>
            <p:cNvCxnSpPr/>
            <p:nvPr/>
          </p:nvCxnSpPr>
          <p:spPr>
            <a:xfrm>
              <a:off x="1843088" y="2908300"/>
              <a:ext cx="85200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1" name="Google Shape;191;p29"/>
            <p:cNvCxnSpPr/>
            <p:nvPr/>
          </p:nvCxnSpPr>
          <p:spPr>
            <a:xfrm rot="10800000">
              <a:off x="1851472" y="2910900"/>
              <a:ext cx="0" cy="4419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2" name="Google Shape;192;p29"/>
            <p:cNvCxnSpPr/>
            <p:nvPr/>
          </p:nvCxnSpPr>
          <p:spPr>
            <a:xfrm rot="10800000">
              <a:off x="10353230" y="2910900"/>
              <a:ext cx="0" cy="4419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3" name="Google Shape;193;p29"/>
            <p:cNvCxnSpPr/>
            <p:nvPr/>
          </p:nvCxnSpPr>
          <p:spPr>
            <a:xfrm rot="10800000">
              <a:off x="4685391" y="2910900"/>
              <a:ext cx="0" cy="4419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4" name="Google Shape;194;p29"/>
            <p:cNvCxnSpPr/>
            <p:nvPr/>
          </p:nvCxnSpPr>
          <p:spPr>
            <a:xfrm rot="10800000">
              <a:off x="7519310" y="2910900"/>
              <a:ext cx="0" cy="4419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5" name="Google Shape;195;p29"/>
            <p:cNvCxnSpPr/>
            <p:nvPr/>
          </p:nvCxnSpPr>
          <p:spPr>
            <a:xfrm rot="10800000">
              <a:off x="6096000" y="2510869"/>
              <a:ext cx="0" cy="4014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6" name="Google Shape;196;p29"/>
          <p:cNvSpPr/>
          <p:nvPr/>
        </p:nvSpPr>
        <p:spPr>
          <a:xfrm>
            <a:off x="3521529" y="1094831"/>
            <a:ext cx="2100900" cy="424500"/>
          </a:xfrm>
          <a:prstGeom prst="roundRect">
            <a:avLst>
              <a:gd fmla="val 12308" name="adj"/>
            </a:avLst>
          </a:prstGeom>
          <a:solidFill>
            <a:srgbClr val="D7D2CB">
              <a:alpha val="7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29"/>
          <p:cNvSpPr/>
          <p:nvPr/>
        </p:nvSpPr>
        <p:spPr>
          <a:xfrm>
            <a:off x="411927" y="2324917"/>
            <a:ext cx="1953300" cy="424500"/>
          </a:xfrm>
          <a:prstGeom prst="roundRect">
            <a:avLst>
              <a:gd fmla="val 2128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01</a:t>
            </a:r>
            <a:endParaRPr b="0" i="0" sz="1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29"/>
          <p:cNvSpPr/>
          <p:nvPr/>
        </p:nvSpPr>
        <p:spPr>
          <a:xfrm>
            <a:off x="2537366" y="2324917"/>
            <a:ext cx="1953300" cy="424500"/>
          </a:xfrm>
          <a:prstGeom prst="roundRect">
            <a:avLst>
              <a:gd fmla="val 17692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02</a:t>
            </a:r>
            <a:endParaRPr b="0" i="0" sz="1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9"/>
          <p:cNvSpPr/>
          <p:nvPr/>
        </p:nvSpPr>
        <p:spPr>
          <a:xfrm>
            <a:off x="4662806" y="2324917"/>
            <a:ext cx="1953300" cy="424500"/>
          </a:xfrm>
          <a:prstGeom prst="roundRect">
            <a:avLst>
              <a:gd fmla="val 1410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03</a:t>
            </a:r>
            <a:endParaRPr b="0" i="0" sz="1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6788246" y="2324917"/>
            <a:ext cx="1953300" cy="424500"/>
          </a:xfrm>
          <a:prstGeom prst="roundRect">
            <a:avLst>
              <a:gd fmla="val 14103" name="adj"/>
            </a:avLst>
          </a:prstGeom>
          <a:solidFill>
            <a:srgbClr val="A4C8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04</a:t>
            </a:r>
            <a:endParaRPr b="0" i="0" sz="1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9"/>
          <p:cNvSpPr/>
          <p:nvPr/>
        </p:nvSpPr>
        <p:spPr>
          <a:xfrm>
            <a:off x="411927" y="297400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9"/>
          <p:cNvSpPr/>
          <p:nvPr/>
        </p:nvSpPr>
        <p:spPr>
          <a:xfrm>
            <a:off x="411927" y="3402976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9"/>
          <p:cNvSpPr/>
          <p:nvPr/>
        </p:nvSpPr>
        <p:spPr>
          <a:xfrm>
            <a:off x="411927" y="383195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9"/>
          <p:cNvSpPr/>
          <p:nvPr/>
        </p:nvSpPr>
        <p:spPr>
          <a:xfrm>
            <a:off x="411927" y="4260927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9"/>
          <p:cNvSpPr/>
          <p:nvPr/>
        </p:nvSpPr>
        <p:spPr>
          <a:xfrm>
            <a:off x="2538826" y="297400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9"/>
          <p:cNvSpPr/>
          <p:nvPr/>
        </p:nvSpPr>
        <p:spPr>
          <a:xfrm>
            <a:off x="2538826" y="3402976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9"/>
          <p:cNvSpPr/>
          <p:nvPr/>
        </p:nvSpPr>
        <p:spPr>
          <a:xfrm>
            <a:off x="2538826" y="383195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9"/>
          <p:cNvSpPr/>
          <p:nvPr/>
        </p:nvSpPr>
        <p:spPr>
          <a:xfrm>
            <a:off x="2538826" y="4260927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9"/>
          <p:cNvSpPr/>
          <p:nvPr/>
        </p:nvSpPr>
        <p:spPr>
          <a:xfrm>
            <a:off x="4662806" y="297400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9"/>
          <p:cNvSpPr/>
          <p:nvPr/>
        </p:nvSpPr>
        <p:spPr>
          <a:xfrm>
            <a:off x="4662806" y="3402976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9"/>
          <p:cNvSpPr/>
          <p:nvPr/>
        </p:nvSpPr>
        <p:spPr>
          <a:xfrm>
            <a:off x="4662806" y="383195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4662806" y="4260927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6788246" y="297400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A4C8E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6788246" y="3402976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A4C8E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6788246" y="3831951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A4C8E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6788246" y="4260927"/>
            <a:ext cx="227370" cy="227368"/>
          </a:xfrm>
          <a:custGeom>
            <a:rect b="b" l="l" r="r" t="t"/>
            <a:pathLst>
              <a:path extrusionOk="0" h="55" w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A4C8E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9"/>
          <p:cNvSpPr txBox="1"/>
          <p:nvPr>
            <p:ph type="title"/>
          </p:nvPr>
        </p:nvSpPr>
        <p:spPr>
          <a:xfrm>
            <a:off x="725325" y="348900"/>
            <a:ext cx="770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 b="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8" name="Google Shape;218;p29"/>
          <p:cNvSpPr txBox="1"/>
          <p:nvPr>
            <p:ph idx="1" type="subTitle"/>
          </p:nvPr>
        </p:nvSpPr>
        <p:spPr>
          <a:xfrm>
            <a:off x="1867425" y="746613"/>
            <a:ext cx="541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entury Gothic"/>
              <a:buNone/>
              <a:defRPr sz="12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19" name="Google Shape;219;p29"/>
          <p:cNvSpPr txBox="1"/>
          <p:nvPr>
            <p:ph idx="2" type="subTitle"/>
          </p:nvPr>
        </p:nvSpPr>
        <p:spPr>
          <a:xfrm>
            <a:off x="3732300" y="1193375"/>
            <a:ext cx="16794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b="1" sz="1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0" name="Google Shape;220;p29"/>
          <p:cNvSpPr txBox="1"/>
          <p:nvPr>
            <p:ph idx="3" type="body"/>
          </p:nvPr>
        </p:nvSpPr>
        <p:spPr>
          <a:xfrm>
            <a:off x="705325" y="2987900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1" name="Google Shape;221;p29"/>
          <p:cNvSpPr txBox="1"/>
          <p:nvPr>
            <p:ph idx="4" type="body"/>
          </p:nvPr>
        </p:nvSpPr>
        <p:spPr>
          <a:xfrm>
            <a:off x="705325" y="3414004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2" name="Google Shape;222;p29"/>
          <p:cNvSpPr txBox="1"/>
          <p:nvPr>
            <p:ph idx="5" type="body"/>
          </p:nvPr>
        </p:nvSpPr>
        <p:spPr>
          <a:xfrm>
            <a:off x="705325" y="3840108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3" name="Google Shape;223;p29"/>
          <p:cNvSpPr txBox="1"/>
          <p:nvPr>
            <p:ph idx="6" type="body"/>
          </p:nvPr>
        </p:nvSpPr>
        <p:spPr>
          <a:xfrm>
            <a:off x="705325" y="4266213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4" name="Google Shape;224;p29"/>
          <p:cNvSpPr txBox="1"/>
          <p:nvPr>
            <p:ph idx="7" type="body"/>
          </p:nvPr>
        </p:nvSpPr>
        <p:spPr>
          <a:xfrm>
            <a:off x="2830763" y="2987900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5" name="Google Shape;225;p29"/>
          <p:cNvSpPr txBox="1"/>
          <p:nvPr>
            <p:ph idx="8" type="body"/>
          </p:nvPr>
        </p:nvSpPr>
        <p:spPr>
          <a:xfrm>
            <a:off x="2830763" y="3414004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6" name="Google Shape;226;p29"/>
          <p:cNvSpPr txBox="1"/>
          <p:nvPr>
            <p:ph idx="9" type="body"/>
          </p:nvPr>
        </p:nvSpPr>
        <p:spPr>
          <a:xfrm>
            <a:off x="2830763" y="3840108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7" name="Google Shape;227;p29"/>
          <p:cNvSpPr txBox="1"/>
          <p:nvPr>
            <p:ph idx="13" type="body"/>
          </p:nvPr>
        </p:nvSpPr>
        <p:spPr>
          <a:xfrm>
            <a:off x="2830763" y="4266213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8" name="Google Shape;228;p29"/>
          <p:cNvSpPr txBox="1"/>
          <p:nvPr>
            <p:ph idx="14" type="body"/>
          </p:nvPr>
        </p:nvSpPr>
        <p:spPr>
          <a:xfrm>
            <a:off x="4956200" y="2987900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29" name="Google Shape;229;p29"/>
          <p:cNvSpPr txBox="1"/>
          <p:nvPr>
            <p:ph idx="15" type="body"/>
          </p:nvPr>
        </p:nvSpPr>
        <p:spPr>
          <a:xfrm>
            <a:off x="4956200" y="3414004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0" name="Google Shape;230;p29"/>
          <p:cNvSpPr txBox="1"/>
          <p:nvPr>
            <p:ph idx="16" type="body"/>
          </p:nvPr>
        </p:nvSpPr>
        <p:spPr>
          <a:xfrm>
            <a:off x="4956200" y="3840108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1" name="Google Shape;231;p29"/>
          <p:cNvSpPr txBox="1"/>
          <p:nvPr>
            <p:ph idx="17" type="body"/>
          </p:nvPr>
        </p:nvSpPr>
        <p:spPr>
          <a:xfrm>
            <a:off x="4956200" y="4266213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2" name="Google Shape;232;p29"/>
          <p:cNvSpPr txBox="1"/>
          <p:nvPr>
            <p:ph idx="18" type="body"/>
          </p:nvPr>
        </p:nvSpPr>
        <p:spPr>
          <a:xfrm>
            <a:off x="7081625" y="2987900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3" name="Google Shape;233;p29"/>
          <p:cNvSpPr txBox="1"/>
          <p:nvPr>
            <p:ph idx="19" type="body"/>
          </p:nvPr>
        </p:nvSpPr>
        <p:spPr>
          <a:xfrm>
            <a:off x="7081625" y="3414004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4" name="Google Shape;234;p29"/>
          <p:cNvSpPr txBox="1"/>
          <p:nvPr>
            <p:ph idx="20" type="body"/>
          </p:nvPr>
        </p:nvSpPr>
        <p:spPr>
          <a:xfrm>
            <a:off x="7081625" y="3840108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5" name="Google Shape;235;p29"/>
          <p:cNvSpPr txBox="1"/>
          <p:nvPr>
            <p:ph idx="21" type="body"/>
          </p:nvPr>
        </p:nvSpPr>
        <p:spPr>
          <a:xfrm>
            <a:off x="7081625" y="4266213"/>
            <a:ext cx="1639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entury Gothic"/>
              <a:buNone/>
              <a:defRPr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Graphs">
  <p:cSld name="CUSTOM_14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Google Shape;237;p30"/>
          <p:cNvCxnSpPr/>
          <p:nvPr/>
        </p:nvCxnSpPr>
        <p:spPr>
          <a:xfrm>
            <a:off x="4569538" y="1099226"/>
            <a:ext cx="0" cy="344370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8" name="Google Shape;238;p30"/>
          <p:cNvSpPr/>
          <p:nvPr/>
        </p:nvSpPr>
        <p:spPr>
          <a:xfrm>
            <a:off x="380988" y="1099188"/>
            <a:ext cx="1862700" cy="26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380988" y="1439965"/>
            <a:ext cx="1862700" cy="127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30"/>
          <p:cNvSpPr/>
          <p:nvPr/>
        </p:nvSpPr>
        <p:spPr>
          <a:xfrm>
            <a:off x="2374648" y="1099188"/>
            <a:ext cx="1862700" cy="26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30"/>
          <p:cNvSpPr/>
          <p:nvPr/>
        </p:nvSpPr>
        <p:spPr>
          <a:xfrm>
            <a:off x="2374648" y="1439965"/>
            <a:ext cx="1862700" cy="127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380988" y="2924085"/>
            <a:ext cx="1862700" cy="26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30"/>
          <p:cNvSpPr/>
          <p:nvPr/>
        </p:nvSpPr>
        <p:spPr>
          <a:xfrm>
            <a:off x="380988" y="3264862"/>
            <a:ext cx="1862700" cy="127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30"/>
          <p:cNvSpPr/>
          <p:nvPr/>
        </p:nvSpPr>
        <p:spPr>
          <a:xfrm>
            <a:off x="4858444" y="3183393"/>
            <a:ext cx="665792" cy="118497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5845803" y="1099219"/>
            <a:ext cx="665792" cy="326912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0"/>
          <p:cNvSpPr/>
          <p:nvPr/>
        </p:nvSpPr>
        <p:spPr>
          <a:xfrm>
            <a:off x="6833164" y="2305082"/>
            <a:ext cx="665792" cy="20632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0"/>
          <p:cNvSpPr/>
          <p:nvPr/>
        </p:nvSpPr>
        <p:spPr>
          <a:xfrm>
            <a:off x="7820521" y="1099219"/>
            <a:ext cx="665792" cy="3269129"/>
          </a:xfrm>
          <a:prstGeom prst="rect">
            <a:avLst/>
          </a:prstGeom>
          <a:solidFill>
            <a:srgbClr val="A4C8E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2374648" y="2924085"/>
            <a:ext cx="1862700" cy="265200"/>
          </a:xfrm>
          <a:prstGeom prst="rect">
            <a:avLst/>
          </a:prstGeom>
          <a:solidFill>
            <a:srgbClr val="A4C8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30"/>
          <p:cNvSpPr/>
          <p:nvPr/>
        </p:nvSpPr>
        <p:spPr>
          <a:xfrm>
            <a:off x="2374648" y="3264862"/>
            <a:ext cx="1862700" cy="127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30"/>
          <p:cNvSpPr txBox="1"/>
          <p:nvPr>
            <p:ph type="title"/>
          </p:nvPr>
        </p:nvSpPr>
        <p:spPr>
          <a:xfrm>
            <a:off x="725325" y="348900"/>
            <a:ext cx="770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 b="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30"/>
          <p:cNvSpPr txBox="1"/>
          <p:nvPr>
            <p:ph idx="1" type="subTitle"/>
          </p:nvPr>
        </p:nvSpPr>
        <p:spPr>
          <a:xfrm>
            <a:off x="1867425" y="746622"/>
            <a:ext cx="54198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entury Gothic"/>
              <a:buNone/>
              <a:defRPr sz="12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2" name="Google Shape;252;p30"/>
          <p:cNvSpPr txBox="1"/>
          <p:nvPr>
            <p:ph idx="2" type="subTitle"/>
          </p:nvPr>
        </p:nvSpPr>
        <p:spPr>
          <a:xfrm>
            <a:off x="553500" y="1158600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3" name="Google Shape;253;p30"/>
          <p:cNvSpPr txBox="1"/>
          <p:nvPr>
            <p:ph idx="3" type="subTitle"/>
          </p:nvPr>
        </p:nvSpPr>
        <p:spPr>
          <a:xfrm>
            <a:off x="2547150" y="1158600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4" name="Google Shape;254;p30"/>
          <p:cNvSpPr txBox="1"/>
          <p:nvPr>
            <p:ph idx="4" type="subTitle"/>
          </p:nvPr>
        </p:nvSpPr>
        <p:spPr>
          <a:xfrm>
            <a:off x="553500" y="2983475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5" name="Google Shape;255;p30"/>
          <p:cNvSpPr txBox="1"/>
          <p:nvPr>
            <p:ph idx="5" type="subTitle"/>
          </p:nvPr>
        </p:nvSpPr>
        <p:spPr>
          <a:xfrm>
            <a:off x="2547150" y="2983475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6" name="Google Shape;256;p30"/>
          <p:cNvSpPr txBox="1"/>
          <p:nvPr>
            <p:ph idx="6" type="subTitle"/>
          </p:nvPr>
        </p:nvSpPr>
        <p:spPr>
          <a:xfrm>
            <a:off x="553500" y="2241425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entury Gothic"/>
              <a:buNone/>
              <a:defRPr sz="10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7" name="Google Shape;257;p30"/>
          <p:cNvSpPr txBox="1"/>
          <p:nvPr>
            <p:ph idx="7" type="title"/>
          </p:nvPr>
        </p:nvSpPr>
        <p:spPr>
          <a:xfrm>
            <a:off x="553500" y="1770100"/>
            <a:ext cx="151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 SemiBold"/>
              <a:buNone/>
              <a:defRPr b="0" sz="36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8" name="Google Shape;258;p30"/>
          <p:cNvSpPr txBox="1"/>
          <p:nvPr>
            <p:ph idx="8" type="subTitle"/>
          </p:nvPr>
        </p:nvSpPr>
        <p:spPr>
          <a:xfrm>
            <a:off x="2547150" y="2277000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entury Gothic"/>
              <a:buNone/>
              <a:defRPr sz="10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59" name="Google Shape;259;p30"/>
          <p:cNvSpPr txBox="1"/>
          <p:nvPr>
            <p:ph idx="9" type="title"/>
          </p:nvPr>
        </p:nvSpPr>
        <p:spPr>
          <a:xfrm>
            <a:off x="2547150" y="1805675"/>
            <a:ext cx="151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 SemiBold"/>
              <a:buNone/>
              <a:defRPr b="0" sz="36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0" name="Google Shape;260;p30"/>
          <p:cNvSpPr txBox="1"/>
          <p:nvPr>
            <p:ph idx="13" type="subTitle"/>
          </p:nvPr>
        </p:nvSpPr>
        <p:spPr>
          <a:xfrm>
            <a:off x="553500" y="4066313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entury Gothic"/>
              <a:buNone/>
              <a:defRPr sz="10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61" name="Google Shape;261;p30"/>
          <p:cNvSpPr txBox="1"/>
          <p:nvPr>
            <p:ph idx="14" type="title"/>
          </p:nvPr>
        </p:nvSpPr>
        <p:spPr>
          <a:xfrm>
            <a:off x="553500" y="3594988"/>
            <a:ext cx="151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Oswald SemiBold"/>
              <a:buNone/>
              <a:defRPr b="0" sz="3600">
                <a:solidFill>
                  <a:schemeClr val="lt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2" name="Google Shape;262;p30"/>
          <p:cNvSpPr txBox="1"/>
          <p:nvPr>
            <p:ph idx="15" type="subTitle"/>
          </p:nvPr>
        </p:nvSpPr>
        <p:spPr>
          <a:xfrm>
            <a:off x="2547150" y="4066313"/>
            <a:ext cx="15177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entury Gothic"/>
              <a:buNone/>
              <a:defRPr sz="10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63" name="Google Shape;263;p30"/>
          <p:cNvSpPr txBox="1"/>
          <p:nvPr>
            <p:ph idx="16" type="title"/>
          </p:nvPr>
        </p:nvSpPr>
        <p:spPr>
          <a:xfrm>
            <a:off x="2547150" y="3594988"/>
            <a:ext cx="151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C8E1"/>
              </a:buClr>
              <a:buSzPts val="3600"/>
              <a:buFont typeface="Oswald SemiBold"/>
              <a:buNone/>
              <a:defRPr b="0" sz="3600">
                <a:solidFill>
                  <a:srgbClr val="A4C8E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4" name="Google Shape;264;p30"/>
          <p:cNvSpPr txBox="1"/>
          <p:nvPr>
            <p:ph idx="17" type="subTitle"/>
          </p:nvPr>
        </p:nvSpPr>
        <p:spPr>
          <a:xfrm>
            <a:off x="4901738" y="4396525"/>
            <a:ext cx="5973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Century Gothic"/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65" name="Google Shape;265;p30"/>
          <p:cNvSpPr txBox="1"/>
          <p:nvPr>
            <p:ph idx="18" type="subTitle"/>
          </p:nvPr>
        </p:nvSpPr>
        <p:spPr>
          <a:xfrm>
            <a:off x="6867400" y="4396525"/>
            <a:ext cx="5973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Century Gothic"/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66" name="Google Shape;266;p30"/>
          <p:cNvSpPr txBox="1"/>
          <p:nvPr>
            <p:ph idx="19" type="subTitle"/>
          </p:nvPr>
        </p:nvSpPr>
        <p:spPr>
          <a:xfrm>
            <a:off x="5880038" y="4396525"/>
            <a:ext cx="5973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Century Gothic"/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67" name="Google Shape;267;p30"/>
          <p:cNvSpPr txBox="1"/>
          <p:nvPr>
            <p:ph idx="20" type="subTitle"/>
          </p:nvPr>
        </p:nvSpPr>
        <p:spPr>
          <a:xfrm>
            <a:off x="7854738" y="4396525"/>
            <a:ext cx="5973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Century Gothic"/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 type="title">
  <p:cSld name="TITLE">
    <p:bg>
      <p:bgPr>
        <a:solidFill>
          <a:schemeClr val="dk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405525" y="1735250"/>
            <a:ext cx="33762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 SemiBold"/>
              <a:buNone/>
              <a:defRPr sz="36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3_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1" name="Google Shape;27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 Callout">
  <p:cSld name="CUSTOM_15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2919350" y="790475"/>
            <a:ext cx="3634500" cy="3332400"/>
          </a:xfrm>
          <a:prstGeom prst="rect">
            <a:avLst/>
          </a:prstGeom>
          <a:solidFill>
            <a:srgbClr val="003865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3190700" y="963450"/>
            <a:ext cx="3091800" cy="14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3190700" y="2748025"/>
            <a:ext cx="30918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Block Right Aligned">
  <p:cSld name="CUSTOM_9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 rotWithShape="1">
          <a:blip r:embed="rId2">
            <a:alphaModFix/>
          </a:blip>
          <a:srcRect b="0" l="0" r="13119" t="0"/>
          <a:stretch/>
        </p:blipFill>
        <p:spPr>
          <a:xfrm>
            <a:off x="4572000" y="4755475"/>
            <a:ext cx="4572001" cy="3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0" y="50"/>
            <a:ext cx="4604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5140800" y="1157325"/>
            <a:ext cx="37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5143500" y="2279550"/>
            <a:ext cx="33027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263E"/>
              </a:buClr>
              <a:buSzPts val="1500"/>
              <a:buFont typeface="Century Gothic"/>
              <a:buNone/>
              <a:defRPr sz="1500">
                <a:solidFill>
                  <a:srgbClr val="00263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1200"/>
              <a:buNone/>
              <a:defRPr>
                <a:solidFill>
                  <a:srgbClr val="00263E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1000"/>
              <a:buNone/>
              <a:defRPr>
                <a:solidFill>
                  <a:srgbClr val="00263E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Block Left Aligned">
  <p:cSld name="CUSTOM_3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 b="0" l="13119" r="0" t="0"/>
          <a:stretch/>
        </p:blipFill>
        <p:spPr>
          <a:xfrm>
            <a:off x="0" y="4755475"/>
            <a:ext cx="4572001" cy="3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/>
          <p:nvPr/>
        </p:nvSpPr>
        <p:spPr>
          <a:xfrm>
            <a:off x="4572000" y="50"/>
            <a:ext cx="4604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44" name="Google Shape;44;p7"/>
          <p:cNvSpPr txBox="1"/>
          <p:nvPr>
            <p:ph type="title"/>
          </p:nvPr>
        </p:nvSpPr>
        <p:spPr>
          <a:xfrm>
            <a:off x="530775" y="1157325"/>
            <a:ext cx="37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533475" y="2279550"/>
            <a:ext cx="33027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263E"/>
              </a:buClr>
              <a:buSzPts val="1500"/>
              <a:buFont typeface="Century Gothic"/>
              <a:buNone/>
              <a:defRPr sz="1500">
                <a:solidFill>
                  <a:srgbClr val="00263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1200"/>
              <a:buNone/>
              <a:defRPr>
                <a:solidFill>
                  <a:srgbClr val="00263E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1000"/>
              <a:buNone/>
              <a:defRPr>
                <a:solidFill>
                  <a:srgbClr val="00263E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263E"/>
              </a:buClr>
              <a:buSzPts val="900"/>
              <a:buNone/>
              <a:defRPr>
                <a:solidFill>
                  <a:srgbClr val="0026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Angle Big Title">
  <p:cSld name="MAIN_POINT_2">
    <p:bg>
      <p:bgPr>
        <a:solidFill>
          <a:schemeClr val="dk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 b="6755" l="0" r="0" t="6746"/>
          <a:stretch/>
        </p:blipFill>
        <p:spPr>
          <a:xfrm flipH="1">
            <a:off x="3391950" y="0"/>
            <a:ext cx="8915100" cy="5143500"/>
          </a:xfrm>
          <a:prstGeom prst="parallelogram">
            <a:avLst>
              <a:gd fmla="val 53591" name="adj"/>
            </a:avLst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type="title"/>
          </p:nvPr>
        </p:nvSpPr>
        <p:spPr>
          <a:xfrm>
            <a:off x="633200" y="2069075"/>
            <a:ext cx="31647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i="0" sz="5800" u="none" cap="none" strike="noStrik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50" name="Google Shape;50;p8"/>
          <p:cNvCxnSpPr/>
          <p:nvPr/>
        </p:nvCxnSpPr>
        <p:spPr>
          <a:xfrm>
            <a:off x="633200" y="3014012"/>
            <a:ext cx="2697900" cy="0"/>
          </a:xfrm>
          <a:prstGeom prst="straightConnector1">
            <a:avLst/>
          </a:prstGeom>
          <a:noFill/>
          <a:ln cap="flat" cmpd="sng" w="76200">
            <a:solidFill>
              <a:srgbClr val="FFB81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8"/>
          <p:cNvSpPr txBox="1"/>
          <p:nvPr>
            <p:ph idx="1" type="subTitle"/>
          </p:nvPr>
        </p:nvSpPr>
        <p:spPr>
          <a:xfrm>
            <a:off x="633200" y="3274350"/>
            <a:ext cx="3600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A4C8E1"/>
              </a:buClr>
              <a:buSzPts val="1800"/>
              <a:buFont typeface="Century Gothic"/>
              <a:buNone/>
              <a:defRPr sz="1800">
                <a:solidFill>
                  <a:srgbClr val="A4C8E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Angle">
  <p:cSld name="MAIN_POINT">
    <p:bg>
      <p:bgPr>
        <a:solidFill>
          <a:schemeClr val="dk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b="2914" l="0" r="0" t="10587"/>
          <a:stretch/>
        </p:blipFill>
        <p:spPr>
          <a:xfrm flipH="1">
            <a:off x="3391950" y="0"/>
            <a:ext cx="8915100" cy="5143500"/>
          </a:xfrm>
          <a:prstGeom prst="parallelogram">
            <a:avLst>
              <a:gd fmla="val 53591" name="adj"/>
            </a:avLst>
          </a:prstGeom>
          <a:noFill/>
          <a:ln>
            <a:noFill/>
          </a:ln>
        </p:spPr>
      </p:pic>
      <p:sp>
        <p:nvSpPr>
          <p:cNvPr id="55" name="Google Shape;55;p9"/>
          <p:cNvSpPr txBox="1"/>
          <p:nvPr>
            <p:ph idx="1" type="body"/>
          </p:nvPr>
        </p:nvSpPr>
        <p:spPr>
          <a:xfrm>
            <a:off x="523275" y="2281300"/>
            <a:ext cx="38019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559575" y="917224"/>
            <a:ext cx="3164700" cy="9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i="0" sz="3600" u="none" cap="none" strike="noStrike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9" name="Google Shape;59;p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81000" y="1804030"/>
            <a:ext cx="83685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entury Gothic"/>
              <a:buNone/>
              <a:defRPr b="0" i="0" sz="1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  <a:defRPr b="0" i="0" sz="1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80938" y="462173"/>
            <a:ext cx="83685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 b="0" i="0" sz="3000" u="none" cap="none" strike="noStrik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canva.com/design/DAGkVSud4sw/1QwGhbicQ3XFGr6Xev-AIQ/edit?utm_content=DAGkVSud4sw&amp;utm_campaign=designshare&amp;utm_medium=link2&amp;utm_source=sharebutton" TargetMode="External"/><Relationship Id="rId4" Type="http://schemas.openxmlformats.org/officeDocument/2006/relationships/image" Target="../media/image25.png"/><Relationship Id="rId5" Type="http://schemas.openxmlformats.org/officeDocument/2006/relationships/hyperlink" Target="https://www.canva.com/design/DAGkVbKqhJQ/VFUvyZTOHtTrOQ5ZPyDS_w/edit?utm_content=DAGkVbKqhJQ&amp;utm_campaign=designshare&amp;utm_medium=link2&amp;utm_source=sharebutton" TargetMode="External"/><Relationship Id="rId6" Type="http://schemas.openxmlformats.org/officeDocument/2006/relationships/image" Target="../media/image26.png"/><Relationship Id="rId7" Type="http://schemas.openxmlformats.org/officeDocument/2006/relationships/hyperlink" Target="https://www.canva.com/design/DAGk0dPKzt4/oyQml32NoX0tZnT9ZNjJCA/view?utm_content=DAGk0dPKzt4&amp;utm_campaign=designshare&amp;utm_medium=link2&amp;utm_source=uniquelinks&amp;utlId=h92ba10f6bc" TargetMode="External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canva.com/design/DAGlR5_Kwac/-dP7ZqlnK57gwuAxConCyg/edit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s://www.canva.com/design/DAGlR5_Kwac/-dP7ZqlnK57gwuAxConCyg/edit" TargetMode="External"/><Relationship Id="rId6" Type="http://schemas.openxmlformats.org/officeDocument/2006/relationships/image" Target="../media/image21.png"/><Relationship Id="rId7" Type="http://schemas.openxmlformats.org/officeDocument/2006/relationships/hyperlink" Target="https://www.canva.com/design/DAGlR5_Kwac/-dP7ZqlnK57gwuAxConCyg/edit" TargetMode="External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canva.com/design/DAGXJS4mQIA/KU6D6OMe2aV8jZETZASzsw/edit?utm_content=DAGXJS4mQIA&amp;utm_campaign=designshare&amp;utm_medium=link2&amp;utm_source=sharebutton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www.canva.com/design/DAGXJS4mQIA/KU6D6OMe2aV8jZETZASzsw/edit?utm_content=DAGXJS4mQIA&amp;utm_campaign=designshare&amp;utm_medium=link2&amp;utm_source=sharebutton" TargetMode="External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3" title="20240517_Commencement-4L9A8078.jpg"/>
          <p:cNvPicPr preferRelativeResize="0"/>
          <p:nvPr/>
        </p:nvPicPr>
        <p:blipFill rotWithShape="1">
          <a:blip r:embed="rId3">
            <a:alphaModFix/>
          </a:blip>
          <a:srcRect b="17074" l="0" r="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3763">
              <a:alpha val="713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76200" y="4802723"/>
            <a:ext cx="5916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i="1" lang="en" sz="1000">
                <a:solidFill>
                  <a:schemeClr val="lt1"/>
                </a:solidFill>
              </a:rPr>
              <a:t>5</a:t>
            </a: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Roger Williams University. All Rights Reserved.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p33"/>
          <p:cNvCxnSpPr/>
          <p:nvPr/>
        </p:nvCxnSpPr>
        <p:spPr>
          <a:xfrm>
            <a:off x="630234" y="1650838"/>
            <a:ext cx="908400" cy="0"/>
          </a:xfrm>
          <a:prstGeom prst="straightConnector1">
            <a:avLst/>
          </a:prstGeom>
          <a:noFill/>
          <a:ln cap="flat" cmpd="sng" w="76200">
            <a:solidFill>
              <a:srgbClr val="00386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 b="29247" l="0" r="38654" t="0"/>
          <a:stretch/>
        </p:blipFill>
        <p:spPr>
          <a:xfrm>
            <a:off x="6243425" y="1335275"/>
            <a:ext cx="2900577" cy="38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775" y="4194411"/>
            <a:ext cx="2691000" cy="40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/>
          <p:nvPr>
            <p:ph type="title"/>
          </p:nvPr>
        </p:nvSpPr>
        <p:spPr>
          <a:xfrm>
            <a:off x="630234" y="617534"/>
            <a:ext cx="6783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COMMENCEMENT SOCIAL MEDIA KIT</a:t>
            </a:r>
            <a:endParaRPr/>
          </a:p>
        </p:txBody>
      </p:sp>
      <p:sp>
        <p:nvSpPr>
          <p:cNvPr id="283" name="Google Shape;283;p33"/>
          <p:cNvSpPr txBox="1"/>
          <p:nvPr>
            <p:ph idx="1" type="subTitle"/>
          </p:nvPr>
        </p:nvSpPr>
        <p:spPr>
          <a:xfrm>
            <a:off x="630225" y="1159850"/>
            <a:ext cx="70428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" sz="1900"/>
              <a:t>CELEBRATING THE CLASS OF 2025</a:t>
            </a:r>
            <a:endParaRPr sz="1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>
            <p:ph type="title"/>
          </p:nvPr>
        </p:nvSpPr>
        <p:spPr>
          <a:xfrm>
            <a:off x="5030900" y="477300"/>
            <a:ext cx="37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rgbClr val="073763"/>
                </a:solidFill>
              </a:rPr>
              <a:t>SHARE YOUR</a:t>
            </a:r>
            <a:r>
              <a:rPr lang="en">
                <a:solidFill>
                  <a:srgbClr val="073763"/>
                </a:solidFill>
              </a:rPr>
              <a:t> </a:t>
            </a:r>
            <a:br>
              <a:rPr lang="en">
                <a:solidFill>
                  <a:srgbClr val="073763"/>
                </a:solidFill>
              </a:rPr>
            </a:br>
            <a:r>
              <a:rPr lang="en">
                <a:solidFill>
                  <a:schemeClr val="accent4"/>
                </a:solidFill>
              </a:rPr>
              <a:t>STORY</a:t>
            </a:r>
            <a:r>
              <a:rPr lang="en">
                <a:solidFill>
                  <a:schemeClr val="accent4"/>
                </a:solidFill>
              </a:rPr>
              <a:t>.</a:t>
            </a:r>
            <a:endParaRPr/>
          </a:p>
        </p:txBody>
      </p:sp>
      <p:sp>
        <p:nvSpPr>
          <p:cNvPr id="289" name="Google Shape;289;p34"/>
          <p:cNvSpPr txBox="1"/>
          <p:nvPr>
            <p:ph idx="1" type="body"/>
          </p:nvPr>
        </p:nvSpPr>
        <p:spPr>
          <a:xfrm>
            <a:off x="5030900" y="1077500"/>
            <a:ext cx="33870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003764"/>
                </a:solidFill>
              </a:rPr>
            </a:br>
            <a:br>
              <a:rPr lang="en" sz="1200">
                <a:solidFill>
                  <a:srgbClr val="003764"/>
                </a:solidFill>
              </a:rPr>
            </a:br>
            <a:r>
              <a:rPr lang="en" sz="1200">
                <a:solidFill>
                  <a:srgbClr val="003865"/>
                </a:solidFill>
              </a:rPr>
              <a:t>We’d love to see your view of the day, from cap tosses to candid moments. Tag us so we can celebrate with you!</a:t>
            </a:r>
            <a:endParaRPr sz="1200">
              <a:solidFill>
                <a:srgbClr val="003865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3865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003865"/>
                </a:solidFill>
              </a:rPr>
              <a:t>Facebook, LinkedIn, TikTok:</a:t>
            </a:r>
            <a:r>
              <a:rPr lang="en" sz="1200">
                <a:solidFill>
                  <a:srgbClr val="003865"/>
                </a:solidFill>
              </a:rPr>
              <a:t> </a:t>
            </a:r>
            <a:br>
              <a:rPr lang="en" sz="1200">
                <a:solidFill>
                  <a:srgbClr val="003865"/>
                </a:solidFill>
              </a:rPr>
            </a:br>
            <a:r>
              <a:rPr lang="en" sz="1200">
                <a:solidFill>
                  <a:srgbClr val="003865"/>
                </a:solidFill>
              </a:rPr>
              <a:t>@Roger Williams University, @Roger Williams University School of Law, @RWU Extension School</a:t>
            </a:r>
            <a:br>
              <a:rPr lang="en" sz="1200">
                <a:solidFill>
                  <a:srgbClr val="003865"/>
                </a:solidFill>
              </a:rPr>
            </a:br>
            <a:endParaRPr sz="1200">
              <a:solidFill>
                <a:srgbClr val="003865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003865"/>
                </a:solidFill>
              </a:rPr>
              <a:t>Instagram, Threads, X:</a:t>
            </a:r>
            <a:r>
              <a:rPr lang="en" sz="1200">
                <a:solidFill>
                  <a:srgbClr val="003865"/>
                </a:solidFill>
              </a:rPr>
              <a:t> @myRWU, @RWULaw, @RWUExt</a:t>
            </a:r>
            <a:endParaRPr sz="1200">
              <a:solidFill>
                <a:srgbClr val="00386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3865"/>
                </a:solidFill>
              </a:rPr>
              <a:t>Whether it’s a favorite quote, a proud family photo, or a moment of joy, your perspective helps tell the story of #RWU2025.</a:t>
            </a:r>
            <a:endParaRPr sz="1200">
              <a:solidFill>
                <a:srgbClr val="00386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400"/>
              </a:spcAft>
              <a:buNone/>
            </a:pPr>
            <a:r>
              <a:t/>
            </a:r>
            <a:endParaRPr sz="1200">
              <a:solidFill>
                <a:srgbClr val="003764"/>
              </a:solidFill>
            </a:endParaRPr>
          </a:p>
        </p:txBody>
      </p:sp>
      <p:pic>
        <p:nvPicPr>
          <p:cNvPr id="290" name="Google Shape;290;p34" title="20240517_Commencement-4L9A8317 2.jpg"/>
          <p:cNvPicPr preferRelativeResize="0"/>
          <p:nvPr/>
        </p:nvPicPr>
        <p:blipFill rotWithShape="1">
          <a:blip r:embed="rId3">
            <a:alphaModFix/>
          </a:blip>
          <a:srcRect b="0" l="20031" r="20031" t="0"/>
          <a:stretch/>
        </p:blipFill>
        <p:spPr>
          <a:xfrm>
            <a:off x="0" y="0"/>
            <a:ext cx="462212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/>
          <p:nvPr>
            <p:ph type="title"/>
          </p:nvPr>
        </p:nvSpPr>
        <p:spPr>
          <a:xfrm>
            <a:off x="5040450" y="543400"/>
            <a:ext cx="3054000" cy="79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96" name="Google Shape;296;p35" title="20240517_Commencement-4L9A8033.jpg"/>
          <p:cNvPicPr preferRelativeResize="0"/>
          <p:nvPr/>
        </p:nvPicPr>
        <p:blipFill rotWithShape="1">
          <a:blip r:embed="rId3">
            <a:alphaModFix/>
          </a:blip>
          <a:srcRect b="0" l="19873" r="18656" t="0"/>
          <a:stretch/>
        </p:blipFill>
        <p:spPr>
          <a:xfrm>
            <a:off x="-168475" y="0"/>
            <a:ext cx="481542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/>
          <p:nvPr/>
        </p:nvSpPr>
        <p:spPr>
          <a:xfrm>
            <a:off x="4827475" y="373575"/>
            <a:ext cx="4213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OFFICIAL HASHTAGS</a:t>
            </a:r>
            <a:endParaRPr sz="3000"/>
          </a:p>
        </p:txBody>
      </p:sp>
      <p:sp>
        <p:nvSpPr>
          <p:cNvPr id="298" name="Google Shape;298;p35"/>
          <p:cNvSpPr txBox="1"/>
          <p:nvPr/>
        </p:nvSpPr>
        <p:spPr>
          <a:xfrm>
            <a:off x="4827475" y="973863"/>
            <a:ext cx="38601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our branded hashtags to contribute </a:t>
            </a: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a shared memory bank that will last a lifetime, allowing everyone to easily find and engage with each other's stories, photos, and milestones. </a:t>
            </a:r>
            <a:endParaRPr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4930525" y="18234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INSTAGRAM/FACEBOOK:</a:t>
            </a:r>
            <a:endParaRPr sz="1800"/>
          </a:p>
        </p:txBody>
      </p:sp>
      <p:sp>
        <p:nvSpPr>
          <p:cNvPr id="300" name="Google Shape;300;p35"/>
          <p:cNvSpPr txBox="1"/>
          <p:nvPr/>
        </p:nvSpPr>
        <p:spPr>
          <a:xfrm>
            <a:off x="4930525" y="28139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LINKEDIN:</a:t>
            </a:r>
            <a:endParaRPr sz="2000"/>
          </a:p>
        </p:txBody>
      </p:sp>
      <p:sp>
        <p:nvSpPr>
          <p:cNvPr id="301" name="Google Shape;301;p35"/>
          <p:cNvSpPr txBox="1"/>
          <p:nvPr/>
        </p:nvSpPr>
        <p:spPr>
          <a:xfrm>
            <a:off x="5040450" y="38044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TIKTOK:</a:t>
            </a:r>
            <a:endParaRPr sz="1800"/>
          </a:p>
        </p:txBody>
      </p:sp>
      <p:sp>
        <p:nvSpPr>
          <p:cNvPr id="302" name="Google Shape;302;p35"/>
          <p:cNvSpPr txBox="1"/>
          <p:nvPr/>
        </p:nvSpPr>
        <p:spPr>
          <a:xfrm>
            <a:off x="5143475" y="2115413"/>
            <a:ext cx="3000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#RWU2025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#RWULaw2025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#RWUGrad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5143475" y="3117288"/>
            <a:ext cx="3000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#RWU2025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#RWULaw2025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#RWUGrad</a:t>
            </a:r>
            <a:endParaRPr/>
          </a:p>
        </p:txBody>
      </p:sp>
      <p:sp>
        <p:nvSpPr>
          <p:cNvPr id="304" name="Google Shape;304;p35"/>
          <p:cNvSpPr txBox="1"/>
          <p:nvPr/>
        </p:nvSpPr>
        <p:spPr>
          <a:xfrm>
            <a:off x="5143475" y="4119150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#RWU2025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#RWUGrad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/>
          <p:nvPr/>
        </p:nvSpPr>
        <p:spPr>
          <a:xfrm>
            <a:off x="367050" y="1340250"/>
            <a:ext cx="415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36"/>
          <p:cNvSpPr txBox="1"/>
          <p:nvPr>
            <p:ph type="title"/>
          </p:nvPr>
        </p:nvSpPr>
        <p:spPr>
          <a:xfrm>
            <a:off x="311700" y="285750"/>
            <a:ext cx="7879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INSTAGRAM STORIES TEMPLATES</a:t>
            </a:r>
            <a:endParaRPr b="1" sz="3000">
              <a:solidFill>
                <a:schemeClr val="accent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" name="Google Shape;311;p36"/>
          <p:cNvSpPr/>
          <p:nvPr/>
        </p:nvSpPr>
        <p:spPr>
          <a:xfrm flipH="1">
            <a:off x="7560900" y="2664300"/>
            <a:ext cx="1583100" cy="2479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pic>
        <p:nvPicPr>
          <p:cNvPr id="312" name="Google Shape;312;p36" title="Commencement Story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375" y="1490175"/>
            <a:ext cx="1942863" cy="345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 title="2025 Graduation Instagram Story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5988" y="1490163"/>
            <a:ext cx="1942874" cy="345403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/>
          <p:nvPr/>
        </p:nvSpPr>
        <p:spPr>
          <a:xfrm>
            <a:off x="290400" y="774125"/>
            <a:ext cx="856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Celebrate Commencement with ready-to-use Canva graphics, perfect for grads, families and friends. Tap the graphics below to access the templates.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5" name="Google Shape;315;p36" title="Commencement_Instagram_Graphic_2025-2.png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18050" y="1389725"/>
            <a:ext cx="1999326" cy="355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 txBox="1"/>
          <p:nvPr>
            <p:ph type="title"/>
          </p:nvPr>
        </p:nvSpPr>
        <p:spPr>
          <a:xfrm>
            <a:off x="216025" y="674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CAPTIONS &amp; COPY SUGGESTIONS</a:t>
            </a:r>
            <a:endParaRPr b="1" sz="2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321" name="Google Shape;321;p37"/>
          <p:cNvSpPr txBox="1"/>
          <p:nvPr>
            <p:ph idx="1" type="body"/>
          </p:nvPr>
        </p:nvSpPr>
        <p:spPr>
          <a:xfrm>
            <a:off x="216025" y="1336475"/>
            <a:ext cx="3999300" cy="3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🎓 That’s a wrap, RWU! Four years of late nights, lifelong friendships, and unforgettable memories. Here’s to the Class of 2025! 💙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We came. We studied. We graduated.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So proud to be part of the Roger Williams University Class of 2025! Time to fly, Hawks! 💙🎉 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Cheers to the late nights, early mornings, and everything in between. R</a:t>
            </a:r>
            <a:r>
              <a:rPr lang="en" sz="1100">
                <a:solidFill>
                  <a:schemeClr val="dk1"/>
                </a:solidFill>
              </a:rPr>
              <a:t>oger Williams</a:t>
            </a:r>
            <a:r>
              <a:rPr lang="en" sz="1100">
                <a:solidFill>
                  <a:schemeClr val="dk1"/>
                </a:solidFill>
              </a:rPr>
              <a:t>, you’ll always be home. 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🎓 RWU Class of 2025, we did it! 💙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From </a:t>
            </a:r>
            <a:r>
              <a:rPr lang="en" sz="1100">
                <a:solidFill>
                  <a:schemeClr val="dk1"/>
                </a:solidFill>
              </a:rPr>
              <a:t>first-year </a:t>
            </a:r>
            <a:r>
              <a:rPr lang="en" sz="1100">
                <a:solidFill>
                  <a:schemeClr val="dk1"/>
                </a:solidFill>
              </a:rPr>
              <a:t>move-in to the graduation stage, what a journey. Roger, thank you for shaping who I am today. Here’s to new adventures!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150450" y="775650"/>
            <a:ext cx="42603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FACEBOOK CAPTIONS: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4410750" y="1161925"/>
            <a:ext cx="4480800" cy="3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 stop, [insert future plans]! 🎓💙</a:t>
            </a:r>
            <a:b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 a hawk, always a hawk 🎓</a:t>
            </a: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🦅</a:t>
            </a:r>
            <a:b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Manifested this moment since orientation. 💫📘</a:t>
            </a:r>
            <a:b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cap + gown glow ✨ #RWU2025</a:t>
            </a:r>
            <a:b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Chapter 1: Roger Williams University</a:t>
            </a:r>
            <a:b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Chapter 2: Loading… ⏳📖 </a:t>
            </a:r>
            <a:b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Leaving the nest, chasing the rest 💫</a:t>
            </a:r>
            <a:b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Main character arc: complete 🎬🎓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Real-world ready, RWU style 💼🎓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4410750" y="775650"/>
            <a:ext cx="36765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INSTAGRAM CAPTIONS: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37"/>
          <p:cNvPicPr preferRelativeResize="0"/>
          <p:nvPr/>
        </p:nvPicPr>
        <p:blipFill rotWithShape="1">
          <a:blip r:embed="rId3">
            <a:alphaModFix/>
          </a:blip>
          <a:srcRect b="29248" l="0" r="38654" t="0"/>
          <a:stretch/>
        </p:blipFill>
        <p:spPr>
          <a:xfrm>
            <a:off x="6243425" y="1335275"/>
            <a:ext cx="2900577" cy="38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type="title"/>
          </p:nvPr>
        </p:nvSpPr>
        <p:spPr>
          <a:xfrm>
            <a:off x="216025" y="674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CAPTIONS &amp; COPY SUGGESTIONS</a:t>
            </a:r>
            <a:endParaRPr b="1" sz="2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331" name="Google Shape;331;p38"/>
          <p:cNvSpPr txBox="1"/>
          <p:nvPr>
            <p:ph idx="1" type="body"/>
          </p:nvPr>
        </p:nvSpPr>
        <p:spPr>
          <a:xfrm>
            <a:off x="216025" y="1200150"/>
            <a:ext cx="7710000" cy="3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I’m</a:t>
            </a:r>
            <a:r>
              <a:rPr lang="en" sz="1100">
                <a:solidFill>
                  <a:srgbClr val="000000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proud to graduate from RWU with a degree in [Your Major]!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Next up: [Starting a new role at ___ / Pursuing my master’s in ___ / Taking time to travel / Exploring new opportunities]. Grateful for the support, growth, and memories from the last few years. Here’s to what’s ahead!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It’s official! I’ve earned my degree from Roger Williams University. Thank you to my professors, mentors, and friends who helped me get here. Excited for what’s next.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Excited to share that I’ve graduated from RWU with my degree in [Your Major].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I'll be starting my next chapter as a [Job Title] at [Company Name] / pursuing a graduate degree in [Field] / [Other Next Step].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🎓 Ready to soar!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RWU gave me the confidence, connections, and real-world experience to chase what’s next. Next stop: [Job/Grad School/Next Chapter]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🦅 Four years. Countless experiences. </a:t>
            </a:r>
            <a:r>
              <a:rPr lang="en" sz="1100">
                <a:solidFill>
                  <a:schemeClr val="dk1"/>
                </a:solidFill>
              </a:rPr>
              <a:t>Powerful</a:t>
            </a:r>
            <a:r>
              <a:rPr lang="en" sz="1100">
                <a:solidFill>
                  <a:schemeClr val="dk1"/>
                </a:solidFill>
              </a:rPr>
              <a:t> combinations.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Grateful for a journey that blended passion + purpose — and launched me toward [Next Step]!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150450" y="775650"/>
            <a:ext cx="42603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LINKEDIN </a:t>
            </a:r>
            <a:r>
              <a:rPr lang="en" sz="18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CAPTIONS: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3" name="Google Shape;333;p38"/>
          <p:cNvPicPr preferRelativeResize="0"/>
          <p:nvPr/>
        </p:nvPicPr>
        <p:blipFill rotWithShape="1">
          <a:blip r:embed="rId3">
            <a:alphaModFix/>
          </a:blip>
          <a:srcRect b="29248" l="0" r="38654" t="0"/>
          <a:stretch/>
        </p:blipFill>
        <p:spPr>
          <a:xfrm>
            <a:off x="6243425" y="1335275"/>
            <a:ext cx="2900577" cy="38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 txBox="1"/>
          <p:nvPr>
            <p:ph type="title"/>
          </p:nvPr>
        </p:nvSpPr>
        <p:spPr>
          <a:xfrm>
            <a:off x="640338" y="511886"/>
            <a:ext cx="8368500" cy="40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COVER PHOTOS</a:t>
            </a:r>
            <a:endParaRPr/>
          </a:p>
        </p:txBody>
      </p:sp>
      <p:sp>
        <p:nvSpPr>
          <p:cNvPr id="339" name="Google Shape;339;p3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9"/>
          <p:cNvSpPr txBox="1"/>
          <p:nvPr/>
        </p:nvSpPr>
        <p:spPr>
          <a:xfrm>
            <a:off x="564225" y="956950"/>
            <a:ext cx="691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Celebrate Commencement with custom Canva cover photos, for grads, families, and friends to show their pride on Facebook and LinkedIn.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1" name="Google Shape;341;p39" title="2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350" y="1690975"/>
            <a:ext cx="3603725" cy="13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 title="3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3375" y="1672225"/>
            <a:ext cx="3705001" cy="13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 title="4.png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2850" y="3348325"/>
            <a:ext cx="3798300" cy="140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 txBox="1"/>
          <p:nvPr>
            <p:ph type="title"/>
          </p:nvPr>
        </p:nvSpPr>
        <p:spPr>
          <a:xfrm>
            <a:off x="723225" y="468450"/>
            <a:ext cx="6783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LINKEDIN BANNERS</a:t>
            </a:r>
            <a:endParaRPr/>
          </a:p>
        </p:txBody>
      </p:sp>
      <p:pic>
        <p:nvPicPr>
          <p:cNvPr id="349" name="Google Shape;349;p40" title="Version 1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863" y="1633925"/>
            <a:ext cx="7605151" cy="12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 title="Version 2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850" y="3106875"/>
            <a:ext cx="7605176" cy="12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0"/>
          <p:cNvSpPr txBox="1"/>
          <p:nvPr/>
        </p:nvSpPr>
        <p:spPr>
          <a:xfrm>
            <a:off x="723225" y="892350"/>
            <a:ext cx="622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Whether you’re job searching or celebrating, these banners are a great way to mark the moment.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1"/>
          <p:cNvSpPr/>
          <p:nvPr/>
        </p:nvSpPr>
        <p:spPr>
          <a:xfrm>
            <a:off x="0" y="-9450"/>
            <a:ext cx="9144000" cy="5143500"/>
          </a:xfrm>
          <a:prstGeom prst="rect">
            <a:avLst/>
          </a:prstGeom>
          <a:solidFill>
            <a:srgbClr val="003865">
              <a:alpha val="8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1"/>
          <p:cNvSpPr txBox="1"/>
          <p:nvPr>
            <p:ph idx="4294967295" type="ctrTitle"/>
          </p:nvPr>
        </p:nvSpPr>
        <p:spPr>
          <a:xfrm>
            <a:off x="504450" y="95200"/>
            <a:ext cx="81351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swald SemiBold"/>
              <a:buNone/>
            </a:pPr>
            <a:r>
              <a:rPr lang="en" sz="3600">
                <a:solidFill>
                  <a:schemeClr val="lt1"/>
                </a:solidFill>
              </a:rPr>
              <a:t>SELFIE STOPS + JUMBO RWU LETTERS</a:t>
            </a:r>
            <a:endParaRPr b="0" i="0" sz="3600" u="none" cap="none" strike="noStrike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59" name="Google Shape;359;p41"/>
          <p:cNvSpPr txBox="1"/>
          <p:nvPr/>
        </p:nvSpPr>
        <p:spPr>
          <a:xfrm>
            <a:off x="1864225" y="1443738"/>
            <a:ext cx="44220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SELFIE STOPS:</a:t>
            </a:r>
            <a:endParaRPr b="1"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Char char="●"/>
            </a:pPr>
            <a:r>
              <a:rPr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Roger Williams Statue on D’Angelo Commons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Char char="●"/>
            </a:pPr>
            <a:r>
              <a:rPr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RWU Sailing Center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Char char="●"/>
            </a:pPr>
            <a:r>
              <a:rPr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RWU Front Sign 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Char char="●"/>
            </a:pPr>
            <a:r>
              <a:rPr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Scenic Overlook on the Side of of Global Heritage Hall 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41"/>
          <p:cNvSpPr txBox="1"/>
          <p:nvPr/>
        </p:nvSpPr>
        <p:spPr>
          <a:xfrm>
            <a:off x="791575" y="956550"/>
            <a:ext cx="76170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Scenic on-campus photo spots to capture memories with your friends and family!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1" name="Google Shape;361;p41" title="Location Pin Icon RWU White   Gold-1000x1000-a00614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450" y="1443750"/>
            <a:ext cx="1685450" cy="16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 title="Location Pin Icon RWU White   Gold-1000x1000-a00614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450" y="3207800"/>
            <a:ext cx="1685450" cy="16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 txBox="1"/>
          <p:nvPr/>
        </p:nvSpPr>
        <p:spPr>
          <a:xfrm>
            <a:off x="1864225" y="3553750"/>
            <a:ext cx="38283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JUMBO RWU LETTERS:</a:t>
            </a:r>
            <a:endParaRPr b="1"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Char char="●"/>
            </a:pPr>
            <a:r>
              <a:rPr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Commons Quad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Char char="●"/>
            </a:pPr>
            <a:r>
              <a:rPr lang="en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(RWU Law Jumbo Letters) In Front of RWU Law Building	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WU Basic Theme">
  <a:themeElements>
    <a:clrScheme name="RWU Palette">
      <a:dk1>
        <a:srgbClr val="003865"/>
      </a:dk1>
      <a:lt1>
        <a:srgbClr val="FFFFFF"/>
      </a:lt1>
      <a:dk2>
        <a:srgbClr val="00263E"/>
      </a:dk2>
      <a:lt2>
        <a:srgbClr val="0076A8"/>
      </a:lt2>
      <a:accent1>
        <a:srgbClr val="003764"/>
      </a:accent1>
      <a:accent2>
        <a:srgbClr val="C3D7EE"/>
      </a:accent2>
      <a:accent3>
        <a:srgbClr val="0076A8"/>
      </a:accent3>
      <a:accent4>
        <a:srgbClr val="FEBE10"/>
      </a:accent4>
      <a:accent5>
        <a:srgbClr val="A4C8E1"/>
      </a:accent5>
      <a:accent6>
        <a:srgbClr val="FFB81C"/>
      </a:accent6>
      <a:hlink>
        <a:srgbClr val="C2A80D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